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705" r:id="rId5"/>
    <p:sldMasterId id="2147483764" r:id="rId6"/>
  </p:sldMasterIdLst>
  <p:notesMasterIdLst>
    <p:notesMasterId r:id="rId20"/>
  </p:notesMasterIdLst>
  <p:sldIdLst>
    <p:sldId id="264" r:id="rId7"/>
    <p:sldId id="462" r:id="rId8"/>
    <p:sldId id="463" r:id="rId9"/>
    <p:sldId id="450" r:id="rId10"/>
    <p:sldId id="478" r:id="rId11"/>
    <p:sldId id="465" r:id="rId12"/>
    <p:sldId id="464" r:id="rId13"/>
    <p:sldId id="470" r:id="rId14"/>
    <p:sldId id="474" r:id="rId15"/>
    <p:sldId id="471" r:id="rId16"/>
    <p:sldId id="475" r:id="rId17"/>
    <p:sldId id="453" r:id="rId18"/>
    <p:sldId id="47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astal Clean" panose="00000500000000000000" pitchFamily="50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6" roundtripDataSignature="AMtx7mhM0uCzrgjN7vI0r8pIzHrPedWj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3AE"/>
    <a:srgbClr val="F58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5B9EF-6F72-412C-8B68-041B837781A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BEE00-4A20-4333-A38F-D11A34A00F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Bedankt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voor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jullie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aandacht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en-US" b="1" dirty="0">
            <a:solidFill>
              <a:srgbClr val="1F63A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47D93-31B8-4D1D-A0E3-13458AF11BED}" type="parTrans" cxnId="{7DFF324D-9710-4315-AC2B-34486552B4C1}">
      <dgm:prSet/>
      <dgm:spPr/>
      <dgm:t>
        <a:bodyPr/>
        <a:lstStyle/>
        <a:p>
          <a:endParaRPr lang="en-US"/>
        </a:p>
      </dgm:t>
    </dgm:pt>
    <dgm:pt modelId="{AA57462C-17C0-4F86-A600-7DB265E873EF}" type="sibTrans" cxnId="{7DFF324D-9710-4315-AC2B-34486552B4C1}">
      <dgm:prSet/>
      <dgm:spPr/>
      <dgm:t>
        <a:bodyPr/>
        <a:lstStyle/>
        <a:p>
          <a:endParaRPr lang="en-US"/>
        </a:p>
      </dgm:t>
    </dgm:pt>
    <dgm:pt modelId="{46340EE0-E34F-4B86-A538-08673BF9B8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Zijn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nog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1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vragen</a:t>
          </a:r>
          <a:r>
            <a:rPr lang="en-GB" b="1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b="1" dirty="0">
            <a:solidFill>
              <a:srgbClr val="1F63A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EEF94-2B66-4373-BB12-5334F75542E8}" type="parTrans" cxnId="{E3FD0F86-14E4-4ACF-8AD1-A4C154CB28CB}">
      <dgm:prSet/>
      <dgm:spPr/>
      <dgm:t>
        <a:bodyPr/>
        <a:lstStyle/>
        <a:p>
          <a:endParaRPr lang="en-US"/>
        </a:p>
      </dgm:t>
    </dgm:pt>
    <dgm:pt modelId="{A2995224-C290-4EDB-BDA1-3EE9735DD90C}" type="sibTrans" cxnId="{E3FD0F86-14E4-4ACF-8AD1-A4C154CB28CB}">
      <dgm:prSet/>
      <dgm:spPr/>
      <dgm:t>
        <a:bodyPr/>
        <a:lstStyle/>
        <a:p>
          <a:endParaRPr lang="en-US"/>
        </a:p>
      </dgm:t>
    </dgm:pt>
    <dgm:pt modelId="{E4C3F66C-0C3C-4A44-A02B-093F546C914A}" type="pres">
      <dgm:prSet presAssocID="{50B5B9EF-6F72-412C-8B68-041B837781A3}" presName="root" presStyleCnt="0">
        <dgm:presLayoutVars>
          <dgm:dir/>
          <dgm:resizeHandles val="exact"/>
        </dgm:presLayoutVars>
      </dgm:prSet>
      <dgm:spPr/>
    </dgm:pt>
    <dgm:pt modelId="{D70AD6B3-C308-44DA-BF31-E01B2AA5E237}" type="pres">
      <dgm:prSet presAssocID="{34CBEE00-4A20-4333-A38F-D11A34A00FFB}" presName="compNode" presStyleCnt="0"/>
      <dgm:spPr/>
    </dgm:pt>
    <dgm:pt modelId="{5E90BAE3-ECCA-452C-835A-38F20A9C341F}" type="pres">
      <dgm:prSet presAssocID="{34CBEE00-4A20-4333-A38F-D11A34A00F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EE9DC78-064F-4770-BBD5-8DAF78D5D47F}" type="pres">
      <dgm:prSet presAssocID="{34CBEE00-4A20-4333-A38F-D11A34A00FFB}" presName="spaceRect" presStyleCnt="0"/>
      <dgm:spPr/>
    </dgm:pt>
    <dgm:pt modelId="{02BC64EF-52FE-472F-B457-91CE8C5FB6E2}" type="pres">
      <dgm:prSet presAssocID="{34CBEE00-4A20-4333-A38F-D11A34A00FFB}" presName="textRect" presStyleLbl="revTx" presStyleIdx="0" presStyleCnt="2">
        <dgm:presLayoutVars>
          <dgm:chMax val="1"/>
          <dgm:chPref val="1"/>
        </dgm:presLayoutVars>
      </dgm:prSet>
      <dgm:spPr/>
    </dgm:pt>
    <dgm:pt modelId="{446E3AA9-5B29-4288-84D9-367F89D34E66}" type="pres">
      <dgm:prSet presAssocID="{AA57462C-17C0-4F86-A600-7DB265E873EF}" presName="sibTrans" presStyleCnt="0"/>
      <dgm:spPr/>
    </dgm:pt>
    <dgm:pt modelId="{979ACD38-428E-428A-910F-5320516374D0}" type="pres">
      <dgm:prSet presAssocID="{46340EE0-E34F-4B86-A538-08673BF9B8C6}" presName="compNode" presStyleCnt="0"/>
      <dgm:spPr/>
    </dgm:pt>
    <dgm:pt modelId="{62DE6451-C0CE-4EE1-81A6-D25BDAAFDFC9}" type="pres">
      <dgm:prSet presAssocID="{46340EE0-E34F-4B86-A538-08673BF9B8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5C92465-5E6D-4A5D-B4AA-E0FB7A92022C}" type="pres">
      <dgm:prSet presAssocID="{46340EE0-E34F-4B86-A538-08673BF9B8C6}" presName="spaceRect" presStyleCnt="0"/>
      <dgm:spPr/>
    </dgm:pt>
    <dgm:pt modelId="{F0AE6E83-2FBB-4286-AB11-E0EC6055CDCA}" type="pres">
      <dgm:prSet presAssocID="{46340EE0-E34F-4B86-A538-08673BF9B8C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FF1A13-30E1-4003-8DC0-B3EBFC8A4966}" type="presOf" srcId="{34CBEE00-4A20-4333-A38F-D11A34A00FFB}" destId="{02BC64EF-52FE-472F-B457-91CE8C5FB6E2}" srcOrd="0" destOrd="0" presId="urn:microsoft.com/office/officeart/2018/2/layout/IconLabelList"/>
    <dgm:cxn modelId="{841B0A2E-74EB-401A-9D7B-4ADF3B9C6D64}" type="presOf" srcId="{50B5B9EF-6F72-412C-8B68-041B837781A3}" destId="{E4C3F66C-0C3C-4A44-A02B-093F546C914A}" srcOrd="0" destOrd="0" presId="urn:microsoft.com/office/officeart/2018/2/layout/IconLabelList"/>
    <dgm:cxn modelId="{7DFF324D-9710-4315-AC2B-34486552B4C1}" srcId="{50B5B9EF-6F72-412C-8B68-041B837781A3}" destId="{34CBEE00-4A20-4333-A38F-D11A34A00FFB}" srcOrd="0" destOrd="0" parTransId="{9BE47D93-31B8-4D1D-A0E3-13458AF11BED}" sibTransId="{AA57462C-17C0-4F86-A600-7DB265E873EF}"/>
    <dgm:cxn modelId="{C318FE7F-0CFB-45EC-9902-8777C0598051}" type="presOf" srcId="{46340EE0-E34F-4B86-A538-08673BF9B8C6}" destId="{F0AE6E83-2FBB-4286-AB11-E0EC6055CDCA}" srcOrd="0" destOrd="0" presId="urn:microsoft.com/office/officeart/2018/2/layout/IconLabelList"/>
    <dgm:cxn modelId="{E3FD0F86-14E4-4ACF-8AD1-A4C154CB28CB}" srcId="{50B5B9EF-6F72-412C-8B68-041B837781A3}" destId="{46340EE0-E34F-4B86-A538-08673BF9B8C6}" srcOrd="1" destOrd="0" parTransId="{4EFEEF94-2B66-4373-BB12-5334F75542E8}" sibTransId="{A2995224-C290-4EDB-BDA1-3EE9735DD90C}"/>
    <dgm:cxn modelId="{DCC24CB0-23F5-4380-A0B0-0A702CB9D134}" type="presParOf" srcId="{E4C3F66C-0C3C-4A44-A02B-093F546C914A}" destId="{D70AD6B3-C308-44DA-BF31-E01B2AA5E237}" srcOrd="0" destOrd="0" presId="urn:microsoft.com/office/officeart/2018/2/layout/IconLabelList"/>
    <dgm:cxn modelId="{4D68B7A5-9BA4-4358-84F1-E84B6F3A790B}" type="presParOf" srcId="{D70AD6B3-C308-44DA-BF31-E01B2AA5E237}" destId="{5E90BAE3-ECCA-452C-835A-38F20A9C341F}" srcOrd="0" destOrd="0" presId="urn:microsoft.com/office/officeart/2018/2/layout/IconLabelList"/>
    <dgm:cxn modelId="{BC5CCACA-E5E9-455D-81DE-39B10255B889}" type="presParOf" srcId="{D70AD6B3-C308-44DA-BF31-E01B2AA5E237}" destId="{DEE9DC78-064F-4770-BBD5-8DAF78D5D47F}" srcOrd="1" destOrd="0" presId="urn:microsoft.com/office/officeart/2018/2/layout/IconLabelList"/>
    <dgm:cxn modelId="{1F765B73-F416-4385-B44A-1D3C15729620}" type="presParOf" srcId="{D70AD6B3-C308-44DA-BF31-E01B2AA5E237}" destId="{02BC64EF-52FE-472F-B457-91CE8C5FB6E2}" srcOrd="2" destOrd="0" presId="urn:microsoft.com/office/officeart/2018/2/layout/IconLabelList"/>
    <dgm:cxn modelId="{08C65047-2315-4C94-A6A2-BEEC177A4D01}" type="presParOf" srcId="{E4C3F66C-0C3C-4A44-A02B-093F546C914A}" destId="{446E3AA9-5B29-4288-84D9-367F89D34E66}" srcOrd="1" destOrd="0" presId="urn:microsoft.com/office/officeart/2018/2/layout/IconLabelList"/>
    <dgm:cxn modelId="{6E5ED9E6-601B-4A39-9E98-73F629173C66}" type="presParOf" srcId="{E4C3F66C-0C3C-4A44-A02B-093F546C914A}" destId="{979ACD38-428E-428A-910F-5320516374D0}" srcOrd="2" destOrd="0" presId="urn:microsoft.com/office/officeart/2018/2/layout/IconLabelList"/>
    <dgm:cxn modelId="{DA291B39-4D76-46B6-9249-E6FA41B51372}" type="presParOf" srcId="{979ACD38-428E-428A-910F-5320516374D0}" destId="{62DE6451-C0CE-4EE1-81A6-D25BDAAFDFC9}" srcOrd="0" destOrd="0" presId="urn:microsoft.com/office/officeart/2018/2/layout/IconLabelList"/>
    <dgm:cxn modelId="{4A41926F-67F1-4713-8C1B-53050B9B1A20}" type="presParOf" srcId="{979ACD38-428E-428A-910F-5320516374D0}" destId="{45C92465-5E6D-4A5D-B4AA-E0FB7A92022C}" srcOrd="1" destOrd="0" presId="urn:microsoft.com/office/officeart/2018/2/layout/IconLabelList"/>
    <dgm:cxn modelId="{4D4782F6-AF93-4A13-8BCD-2416092946F5}" type="presParOf" srcId="{979ACD38-428E-428A-910F-5320516374D0}" destId="{F0AE6E83-2FBB-4286-AB11-E0EC6055C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0BAE3-ECCA-452C-835A-38F20A9C341F}">
      <dsp:nvSpPr>
        <dsp:cNvPr id="0" name=""/>
        <dsp:cNvSpPr/>
      </dsp:nvSpPr>
      <dsp:spPr>
        <a:xfrm>
          <a:off x="680409" y="1129709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C64EF-52FE-472F-B457-91CE8C5FB6E2}">
      <dsp:nvSpPr>
        <dsp:cNvPr id="0" name=""/>
        <dsp:cNvSpPr/>
      </dsp:nvSpPr>
      <dsp:spPr>
        <a:xfrm>
          <a:off x="33815" y="2501628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Bedankt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voor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jullie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aandacht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en-US" sz="2400" b="1" kern="1200" dirty="0">
            <a:solidFill>
              <a:srgbClr val="1F63A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15" y="2501628"/>
        <a:ext cx="2351250" cy="720000"/>
      </dsp:txXfrm>
    </dsp:sp>
    <dsp:sp modelId="{62DE6451-C0CE-4EE1-81A6-D25BDAAFDFC9}">
      <dsp:nvSpPr>
        <dsp:cNvPr id="0" name=""/>
        <dsp:cNvSpPr/>
      </dsp:nvSpPr>
      <dsp:spPr>
        <a:xfrm>
          <a:off x="3443128" y="1129709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E6E83-2FBB-4286-AB11-E0EC6055CDCA}">
      <dsp:nvSpPr>
        <dsp:cNvPr id="0" name=""/>
        <dsp:cNvSpPr/>
      </dsp:nvSpPr>
      <dsp:spPr>
        <a:xfrm>
          <a:off x="2796534" y="2501628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Zijn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nog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b="1" kern="1200" dirty="0" err="1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vragen</a:t>
          </a:r>
          <a:r>
            <a:rPr lang="en-GB" sz="2400" b="1" kern="1200" dirty="0">
              <a:solidFill>
                <a:srgbClr val="1F63AE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400" b="1" kern="1200" dirty="0">
            <a:solidFill>
              <a:srgbClr val="1F63A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6534" y="2501628"/>
        <a:ext cx="235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18b8850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118b8850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7118b8850f_0_17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My First Template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16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Resume, als we samenwerken helpen jullie met onze doelen per domein. SAMEN. Daar zijn we heel blij mee.</a:t>
            </a:r>
            <a:endParaRPr/>
          </a:p>
        </p:txBody>
      </p:sp>
      <p:sp>
        <p:nvSpPr>
          <p:cNvPr id="302" name="Google Shape;3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6000"/>
              <a:buFont typeface="Arial"/>
              <a:buNone/>
              <a:defRPr sz="6000" b="0" i="0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400"/>
              <a:buNone/>
              <a:defRPr sz="2400" b="0" i="0">
                <a:solidFill>
                  <a:srgbClr val="EB00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49685" y="2590811"/>
            <a:ext cx="10021866" cy="387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998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 descr="Background patter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400"/>
              <a:buFont typeface="Arial"/>
              <a:buNone/>
              <a:defRPr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67843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400"/>
              <a:buFont typeface="Arial"/>
              <a:buNone/>
              <a:defRPr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6276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400"/>
              <a:buFont typeface="Arial"/>
              <a:buNone/>
              <a:defRPr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0655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7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400"/>
              <a:buFont typeface="Arial"/>
              <a:buNone/>
              <a:defRPr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11362150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6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6" descr="Shape,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7200"/>
              <a:buFont typeface="Arial"/>
              <a:buNone/>
              <a:defRPr sz="7200"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400"/>
              <a:buNone/>
              <a:defRPr sz="2400" b="0" i="0">
                <a:solidFill>
                  <a:srgbClr val="5C2B9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457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7200"/>
              <a:buFont typeface="Arial"/>
              <a:buNone/>
              <a:defRPr sz="720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400"/>
              <a:buNone/>
              <a:defRPr sz="2400" b="0" i="0">
                <a:solidFill>
                  <a:srgbClr val="F68B1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2135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 descr="Shape,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7200"/>
              <a:buFont typeface="Arial"/>
              <a:buNone/>
              <a:defRPr sz="72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400"/>
              <a:buNone/>
              <a:defRPr sz="2400" b="0" i="0">
                <a:solidFill>
                  <a:srgbClr val="FEE6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270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7200"/>
              <a:buFont typeface="Arial"/>
              <a:buNone/>
              <a:defRPr sz="720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7191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0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7200"/>
              <a:buFont typeface="Arial"/>
              <a:buNone/>
              <a:defRPr sz="72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400"/>
              <a:buNone/>
              <a:defRPr sz="2400" b="0" i="0">
                <a:solidFill>
                  <a:srgbClr val="85D2E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0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 descr="Background patter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400"/>
              <a:buFont typeface="Arial"/>
              <a:buNone/>
              <a:defRPr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1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8933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2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2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400"/>
              <a:buFont typeface="Arial"/>
              <a:buNone/>
              <a:defRPr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8462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3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400"/>
              <a:buFont typeface="Arial"/>
              <a:buNone/>
              <a:defRPr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0235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4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400"/>
              <a:buFont typeface="Arial"/>
              <a:buNone/>
              <a:defRPr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71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400"/>
              <a:buFont typeface="Arial"/>
              <a:buNone/>
              <a:defRPr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543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7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7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800"/>
              <a:buFont typeface="Arial"/>
              <a:buNone/>
              <a:defRPr sz="4800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939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9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800"/>
              <a:buFont typeface="Arial"/>
              <a:buNone/>
              <a:defRPr sz="480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9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740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0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800"/>
              <a:buFont typeface="Arial"/>
              <a:buNone/>
              <a:defRPr sz="48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0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0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2746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">
  <p:cSld name="4_Picture with Ca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1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800"/>
              <a:buFont typeface="Arial"/>
              <a:buNone/>
              <a:defRPr sz="480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1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51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10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icture with Caption">
  <p:cSld name="5_Picture with Ca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2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2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800"/>
              <a:buFont typeface="Arial"/>
              <a:buNone/>
              <a:defRPr sz="48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52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86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400"/>
              <a:buFont typeface="Arial"/>
              <a:buNone/>
              <a:defRPr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349685" y="2546969"/>
            <a:ext cx="9714978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icture with Caption">
  <p:cSld name="8_Picture with 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3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3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800"/>
              <a:buFont typeface="Arial"/>
              <a:buNone/>
              <a:defRPr sz="4800"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3"/>
          <p:cNvSpPr txBox="1"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400"/>
              <a:buNone/>
              <a:defRPr sz="2400" b="0" i="0">
                <a:solidFill>
                  <a:srgbClr val="5C2B9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53"/>
          <p:cNvSpPr txBox="1">
            <a:spLocks noGrp="1"/>
          </p:cNvSpPr>
          <p:nvPr>
            <p:ph type="body" idx="2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790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icture with Caption">
  <p:cSld name="9_Picture with Captio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4" descr="A picture containing text, clipart, vector graphics, screensho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4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800"/>
              <a:buFont typeface="Arial"/>
              <a:buNone/>
              <a:defRPr sz="4800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4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4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400"/>
              <a:buNone/>
              <a:defRPr sz="2400" b="0" i="0">
                <a:solidFill>
                  <a:srgbClr val="EB00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8127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icture with Caption">
  <p:cSld name="10_Picture with Ca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5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5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800"/>
              <a:buFont typeface="Arial"/>
              <a:buNone/>
              <a:defRPr sz="48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5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5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400"/>
              <a:buNone/>
              <a:defRPr sz="2400" b="0" i="0">
                <a:solidFill>
                  <a:srgbClr val="FEE6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64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icture with Caption">
  <p:cSld name="12_Picture with 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7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7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800"/>
              <a:buFont typeface="Arial"/>
              <a:buNone/>
              <a:defRPr sz="48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400"/>
              <a:buNone/>
              <a:defRPr sz="2400" b="0" i="0">
                <a:solidFill>
                  <a:srgbClr val="85D2E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023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icture with Caption">
  <p:cSld name="13_Picture with 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8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8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800"/>
              <a:buFont typeface="Arial"/>
              <a:buNone/>
              <a:defRPr sz="480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8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8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1376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2F44C90F-CADD-8DC7-54E3-C70099DCE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5C2B9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4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11362150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400"/>
              <a:buFont typeface="Arial"/>
              <a:buNone/>
              <a:defRPr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11362150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400"/>
              <a:buFont typeface="Arial"/>
              <a:buNone/>
              <a:defRPr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11362150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7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400"/>
              <a:buFont typeface="Arial"/>
              <a:buNone/>
              <a:defRPr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11362150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9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6332952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6824097" y="2039665"/>
            <a:ext cx="4887737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400"/>
              <a:buFont typeface="Arial"/>
              <a:buNone/>
              <a:defRPr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6332952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>
            <a:spLocks noGrp="1"/>
          </p:cNvSpPr>
          <p:nvPr>
            <p:ph type="pic" idx="2"/>
          </p:nvPr>
        </p:nvSpPr>
        <p:spPr>
          <a:xfrm>
            <a:off x="6824097" y="2039665"/>
            <a:ext cx="4887737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1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400"/>
              <a:buFont typeface="Arial"/>
              <a:buNone/>
              <a:defRPr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6332952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>
            <a:spLocks noGrp="1"/>
          </p:cNvSpPr>
          <p:nvPr>
            <p:ph type="pic" idx="2"/>
          </p:nvPr>
        </p:nvSpPr>
        <p:spPr>
          <a:xfrm>
            <a:off x="6824097" y="2039665"/>
            <a:ext cx="4887737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6000"/>
              <a:buFont typeface="Arial"/>
              <a:buNone/>
              <a:defRPr sz="6000" b="0" i="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400"/>
              <a:buNone/>
              <a:defRPr sz="2400" b="0" i="0">
                <a:solidFill>
                  <a:srgbClr val="FEE6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3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400"/>
              <a:buFont typeface="Arial"/>
              <a:buNone/>
              <a:defRPr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6332952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>
            <a:spLocks noGrp="1"/>
          </p:cNvSpPr>
          <p:nvPr>
            <p:ph type="pic" idx="2"/>
          </p:nvPr>
        </p:nvSpPr>
        <p:spPr>
          <a:xfrm>
            <a:off x="6824097" y="2039665"/>
            <a:ext cx="4887737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4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400"/>
              <a:buFont typeface="Arial"/>
              <a:buNone/>
              <a:defRPr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49684" y="2033402"/>
            <a:ext cx="6332952" cy="397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>
            <a:spLocks noGrp="1"/>
          </p:cNvSpPr>
          <p:nvPr>
            <p:ph type="pic" idx="2"/>
          </p:nvPr>
        </p:nvSpPr>
        <p:spPr>
          <a:xfrm>
            <a:off x="6824097" y="2039665"/>
            <a:ext cx="4887737" cy="39728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6" descr="Shape,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7200"/>
              <a:buFont typeface="Arial"/>
              <a:buNone/>
              <a:defRPr sz="7200"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400"/>
              <a:buNone/>
              <a:defRPr sz="2400" b="0" i="0">
                <a:solidFill>
                  <a:srgbClr val="5C2B9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7200"/>
              <a:buFont typeface="Arial"/>
              <a:buNone/>
              <a:defRPr sz="720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400"/>
              <a:buNone/>
              <a:defRPr sz="2400" b="0" i="0">
                <a:solidFill>
                  <a:srgbClr val="F68B1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 descr="Shape,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7200"/>
              <a:buFont typeface="Arial"/>
              <a:buNone/>
              <a:defRPr sz="72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400"/>
              <a:buNone/>
              <a:defRPr sz="2400" b="0" i="0">
                <a:solidFill>
                  <a:srgbClr val="FEE6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7200"/>
              <a:buFont typeface="Arial"/>
              <a:buNone/>
              <a:defRPr sz="720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0"/>
          <p:cNvSpPr txBox="1"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7200"/>
              <a:buFont typeface="Arial"/>
              <a:buNone/>
              <a:defRPr sz="72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400"/>
              <a:buNone/>
              <a:defRPr sz="2400" b="0" i="0">
                <a:solidFill>
                  <a:srgbClr val="85D2E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1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400"/>
              <a:buFont typeface="Arial"/>
              <a:buNone/>
              <a:defRPr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6" descr="Shape,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6"/>
          <p:cNvSpPr txBox="1"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400"/>
              <a:buFont typeface="Arial"/>
              <a:buNone/>
              <a:defRPr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6000"/>
              <a:buFont typeface="Arial"/>
              <a:buNone/>
              <a:defRPr sz="6000" b="0" i="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400"/>
              <a:buNone/>
              <a:defRPr sz="2400" b="0" i="0">
                <a:solidFill>
                  <a:srgbClr val="F68B1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7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7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800"/>
              <a:buFont typeface="Arial"/>
              <a:buNone/>
              <a:defRPr sz="4800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8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800"/>
              <a:buFont typeface="Arial"/>
              <a:buNone/>
              <a:defRPr sz="4800"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8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48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9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800"/>
              <a:buFont typeface="Arial"/>
              <a:buNone/>
              <a:defRPr sz="480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9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0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800"/>
              <a:buFont typeface="Arial"/>
              <a:buNone/>
              <a:defRPr sz="48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0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0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icture with Caption">
  <p:cSld name="5_Picture with Ca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2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2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800"/>
              <a:buFont typeface="Arial"/>
              <a:buNone/>
              <a:defRPr sz="48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>
            <a:spLocks noGrp="1"/>
          </p:cNvSpPr>
          <p:nvPr>
            <p:ph type="pic" idx="2"/>
          </p:nvPr>
        </p:nvSpPr>
        <p:spPr>
          <a:xfrm>
            <a:off x="5803227" y="457200"/>
            <a:ext cx="5901302" cy="5564459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52"/>
          <p:cNvSpPr txBox="1">
            <a:spLocks noGrp="1"/>
          </p:cNvSpPr>
          <p:nvPr>
            <p:ph type="body" idx="1"/>
          </p:nvPr>
        </p:nvSpPr>
        <p:spPr>
          <a:xfrm>
            <a:off x="487471" y="2187574"/>
            <a:ext cx="5080348" cy="383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icture with Caption">
  <p:cSld name="8_Picture with 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3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3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800"/>
              <a:buFont typeface="Arial"/>
              <a:buNone/>
              <a:defRPr sz="4800"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3"/>
          <p:cNvSpPr txBox="1"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400"/>
              <a:buNone/>
              <a:defRPr sz="2400" b="0" i="0">
                <a:solidFill>
                  <a:srgbClr val="5C2B9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53"/>
          <p:cNvSpPr txBox="1">
            <a:spLocks noGrp="1"/>
          </p:cNvSpPr>
          <p:nvPr>
            <p:ph type="body" idx="2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icture with Caption">
  <p:cSld name="9_Picture with Captio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4" descr="A picture containing text, clipart, vector graphics, screensho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4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800"/>
              <a:buFont typeface="Arial"/>
              <a:buNone/>
              <a:defRPr sz="4800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4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4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400"/>
              <a:buNone/>
              <a:defRPr sz="2400" b="0" i="0">
                <a:solidFill>
                  <a:srgbClr val="EB00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icture with Caption">
  <p:cSld name="10_Picture with Ca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5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5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4800"/>
              <a:buFont typeface="Arial"/>
              <a:buNone/>
              <a:defRPr sz="48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5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800"/>
              <a:buChar char="•"/>
              <a:defRPr>
                <a:solidFill>
                  <a:srgbClr val="F68B1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400"/>
              <a:buChar char="•"/>
              <a:defRPr>
                <a:solidFill>
                  <a:srgbClr val="F68B1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2000"/>
              <a:buChar char="•"/>
              <a:defRPr>
                <a:solidFill>
                  <a:srgbClr val="F68B1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B1F"/>
              </a:buClr>
              <a:buSzPts val="1800"/>
              <a:buChar char="•"/>
              <a:defRPr>
                <a:solidFill>
                  <a:srgbClr val="F68B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5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400"/>
              <a:buNone/>
              <a:defRPr sz="2400" b="0" i="0">
                <a:solidFill>
                  <a:srgbClr val="FEE6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icture with Caption">
  <p:cSld name="12_Picture with 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7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7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800"/>
              <a:buFont typeface="Arial"/>
              <a:buNone/>
              <a:defRPr sz="480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400"/>
              <a:buNone/>
              <a:defRPr sz="2400" b="0" i="0">
                <a:solidFill>
                  <a:srgbClr val="85D2E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icture with Caption">
  <p:cSld name="13_Picture with 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8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8"/>
          <p:cNvSpPr txBox="1"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4800"/>
              <a:buFont typeface="Arial"/>
              <a:buNone/>
              <a:defRPr sz="480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8"/>
          <p:cNvSpPr txBox="1">
            <a:spLocks noGrp="1"/>
          </p:cNvSpPr>
          <p:nvPr>
            <p:ph type="body" idx="1"/>
          </p:nvPr>
        </p:nvSpPr>
        <p:spPr>
          <a:xfrm>
            <a:off x="6624181" y="1260087"/>
            <a:ext cx="5080348" cy="43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800"/>
              <a:buChar char="•"/>
              <a:defRPr>
                <a:solidFill>
                  <a:srgbClr val="85D2E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400"/>
              <a:buChar char="•"/>
              <a:defRPr>
                <a:solidFill>
                  <a:srgbClr val="85D2E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2000"/>
              <a:buChar char="•"/>
              <a:defRPr>
                <a:solidFill>
                  <a:srgbClr val="85D2E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5D2E6"/>
              </a:buClr>
              <a:buSzPts val="1800"/>
              <a:buChar char="•"/>
              <a:defRPr>
                <a:solidFill>
                  <a:srgbClr val="85D2E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8"/>
          <p:cNvSpPr txBox="1">
            <a:spLocks noGrp="1"/>
          </p:cNvSpPr>
          <p:nvPr>
            <p:ph type="body" idx="2"/>
          </p:nvPr>
        </p:nvSpPr>
        <p:spPr>
          <a:xfrm>
            <a:off x="487471" y="5461573"/>
            <a:ext cx="3705388" cy="83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6000"/>
              <a:buFont typeface="Arial"/>
              <a:buNone/>
              <a:defRPr sz="6000" b="0" i="0"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D2E6"/>
              </a:buClr>
              <a:buSzPts val="2400"/>
              <a:buNone/>
              <a:defRPr sz="2400" b="0" i="0">
                <a:solidFill>
                  <a:srgbClr val="85D2E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09BF9F-FF7F-F51A-BB4C-F6B2CB33F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4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09BF9F-FF7F-F51A-BB4C-F6B2CB33F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5EB2DAE-1CDB-C5EE-79A6-50F3F835E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6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DE02E16-08A6-D574-BEEC-5F101A632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5C2B90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C2B9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85696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36CD477-F255-433E-45DE-FCD3A120D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EB008B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EB008B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70866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D99DB76F-55F3-9194-8951-1C73EC016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FEE600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FEE6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88254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BA10E17-4619-6B4F-DA34-E131B85AC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F68B1F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F68B1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94868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FA28452-404B-7DC3-FAF8-F28F6EDB1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85D2E6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85D2E6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79881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AE12F80-924E-6812-F68C-8EA66AB7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A143E-4AC9-2F26-4E41-C6F7820B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rgbClr val="1F63AF"/>
                </a:solidFill>
                <a:latin typeface="Coastal Clean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9AA25-C56E-316F-B049-DAED61DE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1F63A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70908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D511C01-9AE2-A5E5-934C-23B64FF8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52862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3DD9961-3E23-69C7-DCC3-1ED18AB30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9002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6000"/>
              <a:buFont typeface="Arial"/>
              <a:buNone/>
              <a:defRPr sz="6000" b="0" i="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67ABC28-9F73-790D-1DD5-5BE35C6F2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75118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1B1B15A-2CDC-D2BC-DF95-4D434D476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8683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61726AB7-21C8-ECC0-61DD-7CAFEC004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9499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23AFC25-7B51-FEB5-622C-2B77C3A95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0811"/>
            <a:ext cx="10021866" cy="3872619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19832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D511C01-9AE2-A5E5-934C-23B64FF8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3454758-7FC5-34BE-3048-3CEE4E1669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EB008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47722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3DD9961-3E23-69C7-DCC3-1ED18AB30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87D5324-A1A1-8274-50C9-EC8FE46591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5C2B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84908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67ABC28-9F73-790D-1DD5-5BE35C6F2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0714F99-B003-2155-0074-45F1AB5FC08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F68B1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09143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1B1B15A-2CDC-D2BC-DF95-4D434D476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E8BE16D-13C9-D236-9FD5-5612A8D4AC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FEE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36012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61726AB7-21C8-ECC0-61DD-7CAFEC004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3028B2A-0C5A-BCBD-6DAA-E9BCB6EB1C0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1F63A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02710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23AFC25-7B51-FEB5-622C-2B77C3A95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</p:spPr>
        <p:txBody>
          <a:bodyPr/>
          <a:lstStyle>
            <a:lvl1pPr>
              <a:defRPr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A42131-CABB-7361-289D-6FF2AF9B20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685" y="2546969"/>
            <a:ext cx="9714978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85D2E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6854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2B90"/>
              </a:buClr>
              <a:buSzPts val="4400"/>
              <a:buFont typeface="Arial"/>
              <a:buNone/>
              <a:defRPr>
                <a:solidFill>
                  <a:srgbClr val="5C2B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49685" y="2590811"/>
            <a:ext cx="10021866" cy="387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Char char="•"/>
              <a:defRPr>
                <a:solidFill>
                  <a:srgbClr val="EB008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Char char="•"/>
              <a:defRPr>
                <a:solidFill>
                  <a:srgbClr val="EB008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Char char="•"/>
              <a:defRPr>
                <a:solidFill>
                  <a:srgbClr val="EB008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Char char="•"/>
              <a:defRPr>
                <a:solidFill>
                  <a:srgbClr val="EB008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508A3E4-EAC7-EE8B-760C-50034F620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83418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DE5E154-D5E8-57DC-1E26-5B727CE05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22028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16BE7395-55A7-B34D-E46E-A1DDEAA26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00895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C6A4288-D9C9-13A8-4A06-74E60BC8C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9969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6E96A1A-3A4F-99F5-59CB-27B26B481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74672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3DD0C18-55BB-1944-2D46-3B1417457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11362150" cy="3979091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5178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508A3E4-EAC7-EE8B-760C-50034F620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A9A8F-A3F3-CA9A-2C00-C758F8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CEE-54C9-6688-F305-6DAA1F9B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BAD2C33-BA41-74A3-6DDA-D7ECCB6E690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EB008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14877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DE5E154-D5E8-57DC-1E26-5B727CE05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0ADD64-9659-6000-3333-56B34849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476156-C78F-46B7-0881-7998C3E1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A394BDE-B23A-C636-C27E-557BA060E3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5C2B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03458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16BE7395-55A7-B34D-E46E-A1DDEAA26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0253D3-6E45-FEBB-AE64-E94F12ED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A2BB7-A72C-2C30-4AE3-E5226F86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3496E32-0FC7-99B0-F4D1-A7401CD4332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F68B1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34077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C6A4288-D9C9-13A8-4A06-74E60BC8C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8F27B1-263A-257C-082E-5797C008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8465E2-CDAE-3393-113B-9BFA7128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23B8154-AD93-6310-70FB-8C53439DEDB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FEE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919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008B"/>
              </a:buClr>
              <a:buSzPts val="4400"/>
              <a:buFont typeface="Arial"/>
              <a:buNone/>
              <a:defRPr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49685" y="2590811"/>
            <a:ext cx="10021866" cy="387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2B90"/>
              </a:buClr>
              <a:buSzPts val="2800"/>
              <a:buChar char="•"/>
              <a:defRPr>
                <a:solidFill>
                  <a:srgbClr val="5C2B9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400"/>
              <a:buChar char="•"/>
              <a:defRPr>
                <a:solidFill>
                  <a:srgbClr val="5C2B9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2000"/>
              <a:buChar char="•"/>
              <a:defRPr>
                <a:solidFill>
                  <a:srgbClr val="5C2B9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2B90"/>
              </a:buClr>
              <a:buSzPts val="1800"/>
              <a:buChar char="•"/>
              <a:defRPr>
                <a:solidFill>
                  <a:srgbClr val="5C2B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6E96A1A-3A4F-99F5-59CB-27B26B481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D7D555-0064-C283-3C20-CC819A10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F303D-BD3F-7EC8-8E43-D31D2BBF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B0DB081-8C50-3594-E9AF-BE83A7A3A7D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1F63A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72250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3DD0C18-55BB-1944-2D46-3B1417457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A1BD2A-2051-2D13-12BC-FEC82560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4" y="394570"/>
            <a:ext cx="11362151" cy="1325563"/>
          </a:xfrm>
        </p:spPr>
        <p:txBody>
          <a:bodyPr/>
          <a:lstStyle>
            <a:lvl1pPr>
              <a:defRPr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1B61D6-D741-0C99-928D-261260F3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2033402"/>
            <a:ext cx="6332952" cy="3979091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EC1944-3AD1-69B8-8AAC-052726C1E5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24097" y="2039665"/>
            <a:ext cx="4887737" cy="3972828"/>
          </a:xfrm>
        </p:spPr>
        <p:txBody>
          <a:bodyPr/>
          <a:lstStyle>
            <a:lvl1pPr marL="0" indent="0">
              <a:buNone/>
              <a:defRPr sz="3200">
                <a:solidFill>
                  <a:srgbClr val="85D2E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92979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3AB47362-A213-206C-9051-A39E05350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EB008B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813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2F44C90F-CADD-8DC7-54E3-C70099DCE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5C2B9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977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C5F26C1-A2B9-C3EB-1625-C785967B4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68B1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004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DFC1A801-7C5D-8E9E-A0D6-87B1D0361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EE6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192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E453AA2-3407-0375-4984-CAA6D9FA4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1F63A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642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EA09B24-3D9D-03A7-32FD-68AA303F3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87653-72FC-382A-FC1B-4018AF16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497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CB2-E6E5-9148-269B-35F31B5D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1222"/>
            <a:ext cx="10515600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85D2E6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67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D74F81B-6B07-F549-45CF-43DF98B89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76709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4BDABDA-F103-9C00-6CBA-B454009A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0107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4400"/>
              <a:buFont typeface="Arial"/>
              <a:buNone/>
              <a:defRPr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49685" y="2590811"/>
            <a:ext cx="10021866" cy="387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600"/>
              </a:buClr>
              <a:buSzPts val="2800"/>
              <a:buChar char="•"/>
              <a:defRPr>
                <a:solidFill>
                  <a:srgbClr val="FEE6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400"/>
              <a:buChar char="•"/>
              <a:defRPr>
                <a:solidFill>
                  <a:srgbClr val="FEE6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2000"/>
              <a:buChar char="•"/>
              <a:defRPr>
                <a:solidFill>
                  <a:srgbClr val="FEE6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600"/>
              </a:buClr>
              <a:buSzPts val="1800"/>
              <a:buChar char="•"/>
              <a:defRPr>
                <a:solidFill>
                  <a:srgbClr val="FEE6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BA72FF1-AE31-80EE-58DC-3E61AE91E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26020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7EE20EA-608F-3706-5040-3A19ED2BF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13037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36FEFAE-DD15-5047-8507-4EA31F3D0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7905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FEB97BFC-4B06-0C13-A4CF-831A33DD3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F1B25-9A3D-1F2B-B06C-1A0912B8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/>
          <a:lstStyle>
            <a:lvl1pPr>
              <a:defRPr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E0F9-8D2E-326E-07B5-FCA32A3E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052" y="1825625"/>
            <a:ext cx="5181600" cy="4351338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A928F-1BCB-7EC6-0675-2CB1A39B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97686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6CDB528-D6E1-7FBE-20BE-582AF6B3E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5B177-1E4A-1D7F-C05E-7EC9259C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D36F18-0385-AFEC-E69F-92B7D2FE4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EB008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6C06A5-1F00-2B88-2416-486D2F1AB0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72023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90297C-7A0E-ECD6-9B6D-8A673662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85BBB-B3F3-24E9-817D-8E39CE62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5C2B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52279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A51EBEC5-F2A7-A22B-EE01-DEEC0A2DC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85BBB-B3F3-24E9-817D-8E39CE62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F68B1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26072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BB8ED6A-DCB2-932B-70EF-0A5209E41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85BBB-B3F3-24E9-817D-8E39CE62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FEE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73457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6034B67-DBA5-29C4-7FFF-42488DF6E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85BBB-B3F3-24E9-817D-8E39CE62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1F63A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178131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8042573-DD3E-A505-2940-2F8F7FB77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5080348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85BBB-B3F3-24E9-817D-8E39CE62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3227" y="457200"/>
            <a:ext cx="5901302" cy="5564459"/>
          </a:xfrm>
        </p:spPr>
        <p:txBody>
          <a:bodyPr/>
          <a:lstStyle>
            <a:lvl1pPr marL="0" indent="0">
              <a:buNone/>
              <a:defRPr sz="3200">
                <a:solidFill>
                  <a:srgbClr val="85D2E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7471" y="2187574"/>
            <a:ext cx="5080348" cy="3834085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4169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49685" y="765958"/>
            <a:ext cx="971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D2E6"/>
              </a:buClr>
              <a:buSzPts val="4400"/>
              <a:buFont typeface="Arial"/>
              <a:buNone/>
              <a:defRPr>
                <a:solidFill>
                  <a:srgbClr val="85D2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49685" y="2590811"/>
            <a:ext cx="10021866" cy="387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800"/>
              <a:buChar char="•"/>
              <a:defRPr>
                <a:solidFill>
                  <a:srgbClr val="1F63A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400"/>
              <a:buChar char="•"/>
              <a:defRPr>
                <a:solidFill>
                  <a:srgbClr val="1F63A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2000"/>
              <a:buChar char="•"/>
              <a:defRPr>
                <a:solidFill>
                  <a:srgbClr val="1F63A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63AF"/>
              </a:buClr>
              <a:buSzPts val="1800"/>
              <a:buChar char="•"/>
              <a:defRPr>
                <a:solidFill>
                  <a:srgbClr val="1F63A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4808B78-2165-7FCB-36D5-393BA6997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5C2B9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5C2B9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00D588-1B28-FCB7-EAF1-FD89D1EBCB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EB008B"/>
                </a:solidFill>
              </a:defRPr>
            </a:lvl1pPr>
            <a:lvl2pPr>
              <a:defRPr>
                <a:solidFill>
                  <a:srgbClr val="EB008B"/>
                </a:solidFill>
              </a:defRPr>
            </a:lvl2pPr>
            <a:lvl3pPr>
              <a:defRPr>
                <a:solidFill>
                  <a:srgbClr val="EB008B"/>
                </a:solidFill>
              </a:defRPr>
            </a:lvl3pPr>
            <a:lvl4pPr>
              <a:defRPr>
                <a:solidFill>
                  <a:srgbClr val="EB008B"/>
                </a:solidFill>
              </a:defRPr>
            </a:lvl4pPr>
            <a:lvl5pPr>
              <a:defRPr>
                <a:solidFill>
                  <a:srgbClr val="EB00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1016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vector graphics, screenshot&#10;&#10;Description automatically generated">
            <a:extLst>
              <a:ext uri="{FF2B5EF4-FFF2-40B4-BE49-F238E27FC236}">
                <a16:creationId xmlns:a16="http://schemas.microsoft.com/office/drawing/2014/main" id="{E28AAAB2-2113-6160-6D04-56C7F132E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EB008B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5C2B90"/>
                </a:solidFill>
              </a:defRPr>
            </a:lvl1pPr>
            <a:lvl2pPr>
              <a:defRPr>
                <a:solidFill>
                  <a:srgbClr val="5C2B90"/>
                </a:solidFill>
              </a:defRPr>
            </a:lvl2pPr>
            <a:lvl3pPr>
              <a:defRPr>
                <a:solidFill>
                  <a:srgbClr val="5C2B90"/>
                </a:solidFill>
              </a:defRPr>
            </a:lvl3pPr>
            <a:lvl4pPr>
              <a:defRPr>
                <a:solidFill>
                  <a:srgbClr val="5C2B90"/>
                </a:solidFill>
              </a:defRPr>
            </a:lvl4pPr>
            <a:lvl5pPr>
              <a:defRPr>
                <a:solidFill>
                  <a:srgbClr val="5C2B9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EB008B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9391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F06A7A0-DC10-F307-DCB1-DFFFF3E3F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EE600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F68B1F"/>
                </a:solidFill>
              </a:defRPr>
            </a:lvl1pPr>
            <a:lvl2pPr>
              <a:defRPr>
                <a:solidFill>
                  <a:srgbClr val="F68B1F"/>
                </a:solidFill>
              </a:defRPr>
            </a:lvl2pPr>
            <a:lvl3pPr>
              <a:defRPr>
                <a:solidFill>
                  <a:srgbClr val="F68B1F"/>
                </a:solidFill>
              </a:defRPr>
            </a:lvl3pPr>
            <a:lvl4pPr>
              <a:defRPr>
                <a:solidFill>
                  <a:srgbClr val="F68B1F"/>
                </a:solidFill>
              </a:defRPr>
            </a:lvl4pPr>
            <a:lvl5pPr>
              <a:defRPr>
                <a:solidFill>
                  <a:srgbClr val="F68B1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EE6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790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8695D771-798A-FA6A-D872-78D25364A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68B1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FEE600"/>
                </a:solidFill>
              </a:defRPr>
            </a:lvl1pPr>
            <a:lvl2pPr>
              <a:defRPr>
                <a:solidFill>
                  <a:srgbClr val="FEE600"/>
                </a:solidFill>
              </a:defRPr>
            </a:lvl2pPr>
            <a:lvl3pPr>
              <a:defRPr>
                <a:solidFill>
                  <a:srgbClr val="FEE600"/>
                </a:solidFill>
              </a:defRPr>
            </a:lvl3pPr>
            <a:lvl4pPr>
              <a:defRPr>
                <a:solidFill>
                  <a:srgbClr val="FEE600"/>
                </a:solidFill>
              </a:defRPr>
            </a:lvl4pPr>
            <a:lvl5pPr>
              <a:defRPr>
                <a:solidFill>
                  <a:srgbClr val="FEE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68B1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190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60D01B5-8580-1D14-7597-3BD076862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85D2E6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1F63AF"/>
                </a:solidFill>
              </a:defRPr>
            </a:lvl1pPr>
            <a:lvl2pPr>
              <a:defRPr>
                <a:solidFill>
                  <a:srgbClr val="1F63AF"/>
                </a:solidFill>
              </a:defRPr>
            </a:lvl2pPr>
            <a:lvl3pPr>
              <a:defRPr>
                <a:solidFill>
                  <a:srgbClr val="1F63AF"/>
                </a:solidFill>
              </a:defRPr>
            </a:lvl3pPr>
            <a:lvl4pPr>
              <a:defRPr>
                <a:solidFill>
                  <a:srgbClr val="1F63AF"/>
                </a:solidFill>
              </a:defRPr>
            </a:lvl4pPr>
            <a:lvl5pPr>
              <a:defRPr>
                <a:solidFill>
                  <a:srgbClr val="1F63A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85D2E6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3695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2A18642-883C-04BF-B7F5-F75C3D172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533AD-5A6F-323C-E03D-7A5D0A64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57200"/>
            <a:ext cx="3705388" cy="492884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F63AF"/>
                </a:solidFill>
                <a:latin typeface="Coastal Clean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8FACC-912A-AA52-50D9-FFCB55E3F3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24181" y="1260087"/>
            <a:ext cx="5080348" cy="4337825"/>
          </a:xfrm>
        </p:spPr>
        <p:txBody>
          <a:bodyPr/>
          <a:lstStyle>
            <a:lvl1pPr>
              <a:defRPr>
                <a:solidFill>
                  <a:srgbClr val="85D2E6"/>
                </a:solidFill>
              </a:defRPr>
            </a:lvl1pPr>
            <a:lvl2pPr>
              <a:defRPr>
                <a:solidFill>
                  <a:srgbClr val="85D2E6"/>
                </a:solidFill>
              </a:defRPr>
            </a:lvl2pPr>
            <a:lvl3pPr>
              <a:defRPr>
                <a:solidFill>
                  <a:srgbClr val="85D2E6"/>
                </a:solidFill>
              </a:defRPr>
            </a:lvl3pPr>
            <a:lvl4pPr>
              <a:defRPr>
                <a:solidFill>
                  <a:srgbClr val="85D2E6"/>
                </a:solidFill>
              </a:defRPr>
            </a:lvl4pPr>
            <a:lvl5pPr>
              <a:defRPr>
                <a:solidFill>
                  <a:srgbClr val="85D2E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404B43-9524-6237-AF4A-64EE99CB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71" y="5461573"/>
            <a:ext cx="3705388" cy="83430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1F63A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056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1">
  <p:cSld name="AR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81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marR="0" lvl="0" indent="-30479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Roboto"/>
              <a:buNone/>
              <a:defRPr sz="4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2644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8B1F"/>
              </a:buClr>
              <a:buSzPts val="6000"/>
              <a:buFont typeface="Arial"/>
              <a:buNone/>
              <a:defRPr sz="6000" b="0" i="0">
                <a:solidFill>
                  <a:srgbClr val="F68B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B1F"/>
              </a:buClr>
              <a:buSzPts val="2400"/>
              <a:buNone/>
              <a:defRPr sz="2400" b="0" i="0">
                <a:solidFill>
                  <a:srgbClr val="F68B1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883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ctrTitle"/>
          </p:nvPr>
        </p:nvSpPr>
        <p:spPr>
          <a:xfrm>
            <a:off x="2209800" y="2918564"/>
            <a:ext cx="9144000" cy="178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63AF"/>
              </a:buClr>
              <a:buSzPts val="6000"/>
              <a:buFont typeface="Arial"/>
              <a:buNone/>
              <a:defRPr sz="6000" b="0" i="0">
                <a:solidFill>
                  <a:srgbClr val="1F63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2209800" y="4778158"/>
            <a:ext cx="9144000" cy="4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63AF"/>
              </a:buClr>
              <a:buSzPts val="2400"/>
              <a:buNone/>
              <a:defRPr sz="2400" b="0" i="0">
                <a:solidFill>
                  <a:srgbClr val="1F63A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3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97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95.xml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4" r:id="rId10"/>
    <p:sldLayoutId id="2147483665" r:id="rId11"/>
    <p:sldLayoutId id="2147483667" r:id="rId12"/>
    <p:sldLayoutId id="2147483669" r:id="rId13"/>
    <p:sldLayoutId id="2147483670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8" r:id="rId34"/>
    <p:sldLayoutId id="2147483699" r:id="rId35"/>
    <p:sldLayoutId id="2147483700" r:id="rId36"/>
    <p:sldLayoutId id="2147483701" r:id="rId37"/>
    <p:sldLayoutId id="2147483703" r:id="rId38"/>
    <p:sldLayoutId id="214748370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99F0B-CB9B-7E96-9FB2-1ACA39D5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18EF5-E5C0-2AC5-C865-DB2A721D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1B5B-9987-FCB3-2B0C-D4A4A18A0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4657-8EBB-5843-9E7D-0B9AC068F456}" type="datetimeFigureOut">
              <a:rPr lang="en-NL" smtClean="0"/>
              <a:t>02/02/2023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99BA-DB2F-7D56-9158-E6E31380D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EEB58-69BB-ACD0-D8EC-C5A6D9858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4D0D-4641-BE43-A0DC-BA2CEE4616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984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420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3.png"/><Relationship Id="rId5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104.xml"/><Relationship Id="rId1" Type="http://schemas.openxmlformats.org/officeDocument/2006/relationships/video" Target="https://www.youtube.com/embed/-QQ1vgipzVQ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4D890-5FAF-C68D-80E1-14FFFD257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Spreekbeurt</a:t>
            </a:r>
            <a:r>
              <a:rPr lang="en-GB" dirty="0"/>
              <a:t> WereldOuders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AF5FA9-E326-370E-9FCB-089CD5DC6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</a:t>
            </a:r>
            <a:r>
              <a:rPr lang="en-GB" dirty="0">
                <a:latin typeface="+mj-lt"/>
              </a:rPr>
              <a:t>naam </a:t>
            </a:r>
            <a:r>
              <a:rPr lang="en-GB" dirty="0" err="1">
                <a:latin typeface="+mj-lt"/>
              </a:rPr>
              <a:t>leerling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klas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en</a:t>
            </a:r>
            <a:r>
              <a:rPr lang="en-GB" dirty="0">
                <a:latin typeface="+mj-lt"/>
              </a:rPr>
              <a:t> datum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702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39323-A893-F500-433B-3BA12816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Ambassadeurs</a:t>
            </a:r>
            <a:r>
              <a:rPr lang="en-GB" b="1" dirty="0"/>
              <a:t> in Nederland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B1122-AFE6-D0D3-8A1F-90E31A7D4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+mj-lt"/>
              </a:rPr>
              <a:t>tekst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84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A1876-6C3A-338F-A556-78D8C0A9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2" y="365125"/>
            <a:ext cx="5613748" cy="1325563"/>
          </a:xfrm>
        </p:spPr>
        <p:txBody>
          <a:bodyPr wrap="square" anchor="ctr">
            <a:normAutofit/>
          </a:bodyPr>
          <a:lstStyle/>
          <a:p>
            <a:r>
              <a:rPr lang="en-GB" b="1" dirty="0"/>
              <a:t>De </a:t>
            </a:r>
            <a:r>
              <a:rPr lang="en-GB" b="1" dirty="0" err="1"/>
              <a:t>resultaten</a:t>
            </a:r>
            <a:r>
              <a:rPr lang="en-GB" b="1" dirty="0"/>
              <a:t> van WereldOuders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4204D5-B73B-86ED-9EB4-9E69C452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052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nl-NL"/>
              <a:t>WereldOuders heeft in 20.. het volgende bereikt: </a:t>
            </a:r>
          </a:p>
          <a:p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9A3FF8-6D6E-3E61-80AE-3EDF935749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46307" y="1253331"/>
            <a:ext cx="4470748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6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3092563" y="757009"/>
            <a:ext cx="8112712" cy="124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n-lt"/>
                <a:ea typeface="Poppins SemiBold"/>
                <a:cs typeface="Poppins" pitchFamily="2" charset="77"/>
                <a:sym typeface="Poppins SemiBold"/>
              </a:rPr>
              <a:t>SAMEN ZORGEN WE VOOR ZELFREDZAAMHEID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5C2B90"/>
              </a:solidFill>
              <a:effectLst/>
              <a:uLnTx/>
              <a:uFillTx/>
              <a:latin typeface="+mn-lt"/>
              <a:ea typeface="Poppins SemiBold"/>
              <a:cs typeface="Poppins" pitchFamily="2" charset="77"/>
              <a:sym typeface="Poppi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n-lt"/>
                <a:ea typeface="Poppins SemiBold"/>
                <a:cs typeface="Poppins" pitchFamily="2" charset="77"/>
                <a:sym typeface="Poppins SemiBold"/>
              </a:rPr>
              <a:t>BIJ KINDEREN</a:t>
            </a:r>
            <a:b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j-lt"/>
                <a:ea typeface="Poppins SemiBold"/>
                <a:cs typeface="Poppins" pitchFamily="2" charset="77"/>
                <a:sym typeface="Poppins SemiBold"/>
              </a:rPr>
            </a:b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5C2B90"/>
              </a:solidFill>
              <a:effectLst/>
              <a:uLnTx/>
              <a:uFillTx/>
              <a:latin typeface="+mj-lt"/>
              <a:ea typeface="Poppins SemiBold"/>
              <a:cs typeface="Poppins" pitchFamily="2" charset="77"/>
              <a:sym typeface="Poppins SemiBold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3092563" y="1768896"/>
            <a:ext cx="6387200" cy="124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n-lt"/>
                <a:ea typeface="Poppins SemiBold"/>
                <a:cs typeface="Poppins" pitchFamily="2" charset="77"/>
                <a:sym typeface="Poppins SemiBold"/>
              </a:rPr>
              <a:t>SAMEN HELPEN WE BIJ DE GEZONDHEID VAN KINDEREN</a:t>
            </a:r>
            <a:b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Poppins" pitchFamily="2" charset="77"/>
                <a:ea typeface="Poppins SemiBold"/>
                <a:cs typeface="Poppins" pitchFamily="2" charset="77"/>
                <a:sym typeface="Poppins SemiBold"/>
              </a:rPr>
            </a:b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5C2B90"/>
              </a:solidFill>
              <a:effectLst/>
              <a:uLnTx/>
              <a:uFillTx/>
              <a:latin typeface="Poppins" pitchFamily="2" charset="77"/>
              <a:ea typeface="Poppins SemiBold"/>
              <a:cs typeface="Poppins" pitchFamily="2" charset="77"/>
              <a:sym typeface="Poppins SemiBold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3092561" y="2836898"/>
            <a:ext cx="7268800" cy="133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n-lt"/>
                <a:ea typeface="Poppins SemiBold"/>
                <a:cs typeface="Poppins" pitchFamily="2" charset="77"/>
                <a:sym typeface="Poppins SemiBold"/>
              </a:rPr>
              <a:t>SAMEN ZORGEN WE DAT IEDER KIND ONDERWIJS KRIJGT</a:t>
            </a:r>
            <a:b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Poppins" pitchFamily="2" charset="77"/>
                <a:ea typeface="Poppins SemiBold"/>
                <a:cs typeface="Poppins" pitchFamily="2" charset="77"/>
                <a:sym typeface="Poppins SemiBold"/>
              </a:rPr>
            </a:br>
            <a:endParaRPr kumimoji="0" sz="1867" b="1" i="0" u="none" strike="noStrike" kern="1200" cap="none" spc="0" normalizeH="0" baseline="0" noProof="0" dirty="0">
              <a:ln>
                <a:noFill/>
              </a:ln>
              <a:solidFill>
                <a:srgbClr val="5C2B90"/>
              </a:solidFill>
              <a:effectLst/>
              <a:uLnTx/>
              <a:uFillTx/>
              <a:latin typeface="Poppins" pitchFamily="2" charset="77"/>
              <a:ea typeface="Poppins SemiBold"/>
              <a:cs typeface="Poppins" pitchFamily="2" charset="77"/>
              <a:sym typeface="Poppins SemiBold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3092581" y="3976227"/>
            <a:ext cx="586360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C2B90"/>
                </a:solidFill>
                <a:effectLst/>
                <a:uLnTx/>
                <a:uFillTx/>
                <a:latin typeface="+mj-lt"/>
                <a:ea typeface="Poppins SemiBold"/>
                <a:cs typeface="Poppins" pitchFamily="2" charset="77"/>
                <a:sym typeface="Poppins SemiBold"/>
              </a:rPr>
              <a:t>SAMEN BIEDEN WE KINDEREN EEN VEILIG THUIS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5C2B90"/>
              </a:solidFill>
              <a:effectLst/>
              <a:uLnTx/>
              <a:uFillTx/>
              <a:latin typeface="+mj-lt"/>
              <a:ea typeface="Poppins SemiBold"/>
              <a:cs typeface="Poppins" pitchFamily="2" charset="77"/>
              <a:sym typeface="Poppins SemiBold"/>
            </a:endParaRPr>
          </a:p>
        </p:txBody>
      </p:sp>
      <p:pic>
        <p:nvPicPr>
          <p:cNvPr id="3" name="Afbeelding 2" descr="Afbeelding met bijl, vectorafbeeldingen&#10;&#10;Automatisch gegenereerde beschrijving">
            <a:extLst>
              <a:ext uri="{FF2B5EF4-FFF2-40B4-BE49-F238E27FC236}">
                <a16:creationId xmlns:a16="http://schemas.microsoft.com/office/drawing/2014/main" id="{87F1E986-DDEF-5E0A-943F-0C50CDA0D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52" y="669441"/>
            <a:ext cx="787962" cy="9073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982499-CFBF-3339-D010-2DC6425D2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32" y="1887952"/>
            <a:ext cx="981005" cy="9136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46D3FD-32A7-E077-B3DC-BA28A806D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52" y="3972227"/>
            <a:ext cx="911563" cy="946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C0AEDB-12FB-83D2-0624-E19655FF7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216" y="2861311"/>
            <a:ext cx="911563" cy="94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DD15E-3DE6-3119-F29A-56964767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1F63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58AAC94D-F0FE-A1F7-4B3B-5EED92D418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9682070"/>
              </p:ext>
            </p:extLst>
          </p:nvPr>
        </p:nvGraphicFramePr>
        <p:xfrm>
          <a:off x="406052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FA9EF61C-9ED3-7FBC-B396-6D9035AB76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246938" y="2163619"/>
            <a:ext cx="4470400" cy="2530763"/>
          </a:xfrm>
        </p:spPr>
      </p:pic>
    </p:spTree>
    <p:extLst>
      <p:ext uri="{BB962C8B-B14F-4D97-AF65-F5344CB8AC3E}">
        <p14:creationId xmlns:p14="http://schemas.microsoft.com/office/powerpoint/2010/main" val="392385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16098-8F64-C47E-C231-17F92E2B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/>
              <a:t>Ik heb het goede doel WereldOuders gekozen als onderwerp voor mijn spreekbeurt, omdat:</a:t>
            </a:r>
            <a:endParaRPr lang="en-GB" sz="3600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86D189-709F-0CC1-7D83-ED8CD21A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8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6886D-BAB4-0762-25BD-18393E8A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Wat doet WereldOuders?</a:t>
            </a:r>
            <a:br>
              <a:rPr lang="en-GB"/>
            </a:b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A7440C-E959-28DD-F63E-76226251C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1;g7118b8850f_0_171">
            <a:extLst>
              <a:ext uri="{FF2B5EF4-FFF2-40B4-BE49-F238E27FC236}">
                <a16:creationId xmlns:a16="http://schemas.microsoft.com/office/drawing/2014/main" id="{C7582F3C-AD18-2697-010B-4D025E52D168}"/>
              </a:ext>
            </a:extLst>
          </p:cNvPr>
          <p:cNvSpPr/>
          <p:nvPr/>
        </p:nvSpPr>
        <p:spPr>
          <a:xfrm>
            <a:off x="3076574" y="1285875"/>
            <a:ext cx="2640375" cy="2677854"/>
          </a:xfrm>
          <a:prstGeom prst="ellipse">
            <a:avLst/>
          </a:prstGeom>
          <a:solidFill>
            <a:srgbClr val="1F63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11;g7118b8850f_0_171">
            <a:extLst>
              <a:ext uri="{FF2B5EF4-FFF2-40B4-BE49-F238E27FC236}">
                <a16:creationId xmlns:a16="http://schemas.microsoft.com/office/drawing/2014/main" id="{601AD134-E62A-A193-FFFA-E933FF6FE196}"/>
              </a:ext>
            </a:extLst>
          </p:cNvPr>
          <p:cNvSpPr/>
          <p:nvPr/>
        </p:nvSpPr>
        <p:spPr>
          <a:xfrm>
            <a:off x="5741274" y="3933838"/>
            <a:ext cx="2541298" cy="2523745"/>
          </a:xfrm>
          <a:prstGeom prst="ellipse">
            <a:avLst/>
          </a:prstGeom>
          <a:solidFill>
            <a:srgbClr val="85D2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1;g7118b8850f_0_171">
            <a:extLst>
              <a:ext uri="{FF2B5EF4-FFF2-40B4-BE49-F238E27FC236}">
                <a16:creationId xmlns:a16="http://schemas.microsoft.com/office/drawing/2014/main" id="{67B755F2-6A0B-40F7-A90B-1C3F30009AE7}"/>
              </a:ext>
            </a:extLst>
          </p:cNvPr>
          <p:cNvSpPr/>
          <p:nvPr/>
        </p:nvSpPr>
        <p:spPr>
          <a:xfrm>
            <a:off x="5708776" y="1332996"/>
            <a:ext cx="2541298" cy="2630733"/>
          </a:xfrm>
          <a:prstGeom prst="ellipse">
            <a:avLst/>
          </a:prstGeom>
          <a:solidFill>
            <a:srgbClr val="EB00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7;g7118b8850f_0_171"/>
          <p:cNvSpPr txBox="1">
            <a:spLocks noGrp="1"/>
          </p:cNvSpPr>
          <p:nvPr>
            <p:ph type="title"/>
          </p:nvPr>
        </p:nvSpPr>
        <p:spPr>
          <a:xfrm>
            <a:off x="428625" y="394571"/>
            <a:ext cx="9709324" cy="58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ts val="2800"/>
            </a:pPr>
            <a:endParaRPr lang="en-US" b="1" dirty="0">
              <a:solidFill>
                <a:srgbClr val="F58C1E"/>
              </a:solidFill>
              <a:latin typeface="Arial" panose="020B0604020202020204" pitchFamily="34" charset="0"/>
              <a:ea typeface="Montserrat ExtraBold"/>
              <a:cs typeface="Arial" panose="020B0604020202020204" pitchFamily="34" charset="0"/>
              <a:sym typeface="Montserrat ExtraBold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6B8EE1-9E43-93C8-99E9-EDADDDFCD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611975" y="7825104"/>
            <a:ext cx="1243587" cy="1158242"/>
          </a:xfrm>
        </p:spPr>
      </p:pic>
      <p:sp>
        <p:nvSpPr>
          <p:cNvPr id="111" name="Google Shape;111;g7118b8850f_0_171"/>
          <p:cNvSpPr/>
          <p:nvPr/>
        </p:nvSpPr>
        <p:spPr>
          <a:xfrm>
            <a:off x="3076574" y="3948784"/>
            <a:ext cx="2704985" cy="2508800"/>
          </a:xfrm>
          <a:prstGeom prst="ellipse">
            <a:avLst/>
          </a:prstGeom>
          <a:solidFill>
            <a:srgbClr val="5C2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13;g7118b8850f_0_171"/>
          <p:cNvSpPr/>
          <p:nvPr/>
        </p:nvSpPr>
        <p:spPr>
          <a:xfrm>
            <a:off x="4988848" y="2981983"/>
            <a:ext cx="1521200" cy="1521200"/>
          </a:xfrm>
          <a:prstGeom prst="ellipse">
            <a:avLst/>
          </a:prstGeom>
          <a:solidFill>
            <a:srgbClr val="F68B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EB008B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14;g7118b8850f_0_171"/>
          <p:cNvSpPr txBox="1"/>
          <p:nvPr/>
        </p:nvSpPr>
        <p:spPr>
          <a:xfrm>
            <a:off x="6112484" y="3044951"/>
            <a:ext cx="1827237" cy="14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GEZONDHEID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5" name="Google Shape;115;g7118b8850f_0_171"/>
          <p:cNvSpPr txBox="1"/>
          <p:nvPr/>
        </p:nvSpPr>
        <p:spPr>
          <a:xfrm>
            <a:off x="3551952" y="2850516"/>
            <a:ext cx="1833381" cy="23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VEILIG THUIS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6" name="Google Shape;116;g7118b8850f_0_171"/>
          <p:cNvSpPr txBox="1"/>
          <p:nvPr/>
        </p:nvSpPr>
        <p:spPr>
          <a:xfrm>
            <a:off x="6067976" y="5513408"/>
            <a:ext cx="1945215" cy="29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ZELFSTANDIG</a:t>
            </a:r>
          </a:p>
        </p:txBody>
      </p:sp>
      <p:sp>
        <p:nvSpPr>
          <p:cNvPr id="117" name="Google Shape;117;g7118b8850f_0_171"/>
          <p:cNvSpPr txBox="1"/>
          <p:nvPr/>
        </p:nvSpPr>
        <p:spPr>
          <a:xfrm>
            <a:off x="3559175" y="5490782"/>
            <a:ext cx="1807457" cy="3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ONDERWIJS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9" name="Google Shape;119;g7118b8850f_0_171"/>
          <p:cNvSpPr/>
          <p:nvPr/>
        </p:nvSpPr>
        <p:spPr>
          <a:xfrm>
            <a:off x="3938377" y="1878689"/>
            <a:ext cx="940290" cy="823168"/>
          </a:xfrm>
          <a:custGeom>
            <a:avLst/>
            <a:gdLst/>
            <a:ahLst/>
            <a:cxnLst/>
            <a:rect l="l" t="t" r="r" b="b"/>
            <a:pathLst>
              <a:path w="3583" h="3036" extrusionOk="0">
                <a:moveTo>
                  <a:pt x="1587" y="1490"/>
                </a:moveTo>
                <a:lnTo>
                  <a:pt x="1546" y="1494"/>
                </a:lnTo>
                <a:lnTo>
                  <a:pt x="1507" y="1503"/>
                </a:lnTo>
                <a:lnTo>
                  <a:pt x="1471" y="1518"/>
                </a:lnTo>
                <a:lnTo>
                  <a:pt x="1438" y="1538"/>
                </a:lnTo>
                <a:lnTo>
                  <a:pt x="1410" y="1562"/>
                </a:lnTo>
                <a:lnTo>
                  <a:pt x="1385" y="1592"/>
                </a:lnTo>
                <a:lnTo>
                  <a:pt x="1365" y="1624"/>
                </a:lnTo>
                <a:lnTo>
                  <a:pt x="1350" y="1660"/>
                </a:lnTo>
                <a:lnTo>
                  <a:pt x="1340" y="1700"/>
                </a:lnTo>
                <a:lnTo>
                  <a:pt x="1337" y="1741"/>
                </a:lnTo>
                <a:lnTo>
                  <a:pt x="1340" y="1784"/>
                </a:lnTo>
                <a:lnTo>
                  <a:pt x="1348" y="1826"/>
                </a:lnTo>
                <a:lnTo>
                  <a:pt x="1361" y="1865"/>
                </a:lnTo>
                <a:lnTo>
                  <a:pt x="1379" y="1904"/>
                </a:lnTo>
                <a:lnTo>
                  <a:pt x="1402" y="1941"/>
                </a:lnTo>
                <a:lnTo>
                  <a:pt x="1429" y="1978"/>
                </a:lnTo>
                <a:lnTo>
                  <a:pt x="1460" y="2015"/>
                </a:lnTo>
                <a:lnTo>
                  <a:pt x="1496" y="2052"/>
                </a:lnTo>
                <a:lnTo>
                  <a:pt x="1535" y="2092"/>
                </a:lnTo>
                <a:lnTo>
                  <a:pt x="1579" y="2131"/>
                </a:lnTo>
                <a:lnTo>
                  <a:pt x="1625" y="2172"/>
                </a:lnTo>
                <a:lnTo>
                  <a:pt x="1675" y="2217"/>
                </a:lnTo>
                <a:lnTo>
                  <a:pt x="1728" y="2264"/>
                </a:lnTo>
                <a:lnTo>
                  <a:pt x="1792" y="2318"/>
                </a:lnTo>
                <a:lnTo>
                  <a:pt x="1855" y="2264"/>
                </a:lnTo>
                <a:lnTo>
                  <a:pt x="1912" y="2213"/>
                </a:lnTo>
                <a:lnTo>
                  <a:pt x="1966" y="2164"/>
                </a:lnTo>
                <a:lnTo>
                  <a:pt x="2016" y="2118"/>
                </a:lnTo>
                <a:lnTo>
                  <a:pt x="2062" y="2073"/>
                </a:lnTo>
                <a:lnTo>
                  <a:pt x="2103" y="2031"/>
                </a:lnTo>
                <a:lnTo>
                  <a:pt x="2139" y="1988"/>
                </a:lnTo>
                <a:lnTo>
                  <a:pt x="2170" y="1947"/>
                </a:lnTo>
                <a:lnTo>
                  <a:pt x="2196" y="1906"/>
                </a:lnTo>
                <a:lnTo>
                  <a:pt x="2218" y="1866"/>
                </a:lnTo>
                <a:lnTo>
                  <a:pt x="2233" y="1825"/>
                </a:lnTo>
                <a:lnTo>
                  <a:pt x="2242" y="1783"/>
                </a:lnTo>
                <a:lnTo>
                  <a:pt x="2245" y="1741"/>
                </a:lnTo>
                <a:lnTo>
                  <a:pt x="2242" y="1700"/>
                </a:lnTo>
                <a:lnTo>
                  <a:pt x="2233" y="1660"/>
                </a:lnTo>
                <a:lnTo>
                  <a:pt x="2218" y="1624"/>
                </a:lnTo>
                <a:lnTo>
                  <a:pt x="2199" y="1592"/>
                </a:lnTo>
                <a:lnTo>
                  <a:pt x="2174" y="1562"/>
                </a:lnTo>
                <a:lnTo>
                  <a:pt x="2144" y="1538"/>
                </a:lnTo>
                <a:lnTo>
                  <a:pt x="2112" y="1518"/>
                </a:lnTo>
                <a:lnTo>
                  <a:pt x="2076" y="1503"/>
                </a:lnTo>
                <a:lnTo>
                  <a:pt x="2037" y="1494"/>
                </a:lnTo>
                <a:lnTo>
                  <a:pt x="1996" y="1490"/>
                </a:lnTo>
                <a:lnTo>
                  <a:pt x="1957" y="1494"/>
                </a:lnTo>
                <a:lnTo>
                  <a:pt x="1920" y="1502"/>
                </a:lnTo>
                <a:lnTo>
                  <a:pt x="1883" y="1517"/>
                </a:lnTo>
                <a:lnTo>
                  <a:pt x="1849" y="1535"/>
                </a:lnTo>
                <a:lnTo>
                  <a:pt x="1819" y="1558"/>
                </a:lnTo>
                <a:lnTo>
                  <a:pt x="1792" y="1586"/>
                </a:lnTo>
                <a:lnTo>
                  <a:pt x="1765" y="1558"/>
                </a:lnTo>
                <a:lnTo>
                  <a:pt x="1733" y="1535"/>
                </a:lnTo>
                <a:lnTo>
                  <a:pt x="1699" y="1517"/>
                </a:lnTo>
                <a:lnTo>
                  <a:pt x="1663" y="1502"/>
                </a:lnTo>
                <a:lnTo>
                  <a:pt x="1625" y="1494"/>
                </a:lnTo>
                <a:lnTo>
                  <a:pt x="1587" y="1490"/>
                </a:lnTo>
                <a:close/>
                <a:moveTo>
                  <a:pt x="2563" y="0"/>
                </a:moveTo>
                <a:lnTo>
                  <a:pt x="2591" y="4"/>
                </a:lnTo>
                <a:lnTo>
                  <a:pt x="2616" y="11"/>
                </a:lnTo>
                <a:lnTo>
                  <a:pt x="2640" y="24"/>
                </a:lnTo>
                <a:lnTo>
                  <a:pt x="2661" y="41"/>
                </a:lnTo>
                <a:lnTo>
                  <a:pt x="2677" y="61"/>
                </a:lnTo>
                <a:lnTo>
                  <a:pt x="2690" y="84"/>
                </a:lnTo>
                <a:lnTo>
                  <a:pt x="2698" y="110"/>
                </a:lnTo>
                <a:lnTo>
                  <a:pt x="2701" y="139"/>
                </a:lnTo>
                <a:lnTo>
                  <a:pt x="2701" y="854"/>
                </a:lnTo>
                <a:lnTo>
                  <a:pt x="3542" y="1696"/>
                </a:lnTo>
                <a:lnTo>
                  <a:pt x="3561" y="1718"/>
                </a:lnTo>
                <a:lnTo>
                  <a:pt x="3573" y="1742"/>
                </a:lnTo>
                <a:lnTo>
                  <a:pt x="3580" y="1768"/>
                </a:lnTo>
                <a:lnTo>
                  <a:pt x="3583" y="1794"/>
                </a:lnTo>
                <a:lnTo>
                  <a:pt x="3580" y="1820"/>
                </a:lnTo>
                <a:lnTo>
                  <a:pt x="3573" y="1845"/>
                </a:lnTo>
                <a:lnTo>
                  <a:pt x="3561" y="1869"/>
                </a:lnTo>
                <a:lnTo>
                  <a:pt x="3542" y="1891"/>
                </a:lnTo>
                <a:lnTo>
                  <a:pt x="3521" y="1910"/>
                </a:lnTo>
                <a:lnTo>
                  <a:pt x="3498" y="1922"/>
                </a:lnTo>
                <a:lnTo>
                  <a:pt x="3471" y="1929"/>
                </a:lnTo>
                <a:lnTo>
                  <a:pt x="3445" y="1932"/>
                </a:lnTo>
                <a:lnTo>
                  <a:pt x="3419" y="1929"/>
                </a:lnTo>
                <a:lnTo>
                  <a:pt x="3393" y="1922"/>
                </a:lnTo>
                <a:lnTo>
                  <a:pt x="3369" y="1910"/>
                </a:lnTo>
                <a:lnTo>
                  <a:pt x="3347" y="1891"/>
                </a:lnTo>
                <a:lnTo>
                  <a:pt x="3032" y="1575"/>
                </a:lnTo>
                <a:lnTo>
                  <a:pt x="3032" y="2898"/>
                </a:lnTo>
                <a:lnTo>
                  <a:pt x="3029" y="2926"/>
                </a:lnTo>
                <a:lnTo>
                  <a:pt x="3021" y="2952"/>
                </a:lnTo>
                <a:lnTo>
                  <a:pt x="3008" y="2975"/>
                </a:lnTo>
                <a:lnTo>
                  <a:pt x="2992" y="2996"/>
                </a:lnTo>
                <a:lnTo>
                  <a:pt x="2971" y="3012"/>
                </a:lnTo>
                <a:lnTo>
                  <a:pt x="2947" y="3025"/>
                </a:lnTo>
                <a:lnTo>
                  <a:pt x="2922" y="3033"/>
                </a:lnTo>
                <a:lnTo>
                  <a:pt x="2894" y="3036"/>
                </a:lnTo>
                <a:lnTo>
                  <a:pt x="689" y="3036"/>
                </a:lnTo>
                <a:lnTo>
                  <a:pt x="661" y="3033"/>
                </a:lnTo>
                <a:lnTo>
                  <a:pt x="635" y="3025"/>
                </a:lnTo>
                <a:lnTo>
                  <a:pt x="612" y="3012"/>
                </a:lnTo>
                <a:lnTo>
                  <a:pt x="592" y="2996"/>
                </a:lnTo>
                <a:lnTo>
                  <a:pt x="574" y="2975"/>
                </a:lnTo>
                <a:lnTo>
                  <a:pt x="562" y="2952"/>
                </a:lnTo>
                <a:lnTo>
                  <a:pt x="554" y="2926"/>
                </a:lnTo>
                <a:lnTo>
                  <a:pt x="552" y="2898"/>
                </a:lnTo>
                <a:lnTo>
                  <a:pt x="552" y="1575"/>
                </a:lnTo>
                <a:lnTo>
                  <a:pt x="235" y="1891"/>
                </a:lnTo>
                <a:lnTo>
                  <a:pt x="213" y="1910"/>
                </a:lnTo>
                <a:lnTo>
                  <a:pt x="189" y="1922"/>
                </a:lnTo>
                <a:lnTo>
                  <a:pt x="164" y="1929"/>
                </a:lnTo>
                <a:lnTo>
                  <a:pt x="138" y="1932"/>
                </a:lnTo>
                <a:lnTo>
                  <a:pt x="111" y="1929"/>
                </a:lnTo>
                <a:lnTo>
                  <a:pt x="86" y="1922"/>
                </a:lnTo>
                <a:lnTo>
                  <a:pt x="62" y="1910"/>
                </a:lnTo>
                <a:lnTo>
                  <a:pt x="40" y="1891"/>
                </a:lnTo>
                <a:lnTo>
                  <a:pt x="23" y="1869"/>
                </a:lnTo>
                <a:lnTo>
                  <a:pt x="10" y="1845"/>
                </a:lnTo>
                <a:lnTo>
                  <a:pt x="2" y="1820"/>
                </a:lnTo>
                <a:lnTo>
                  <a:pt x="0" y="1794"/>
                </a:lnTo>
                <a:lnTo>
                  <a:pt x="2" y="1768"/>
                </a:lnTo>
                <a:lnTo>
                  <a:pt x="10" y="1742"/>
                </a:lnTo>
                <a:lnTo>
                  <a:pt x="23" y="1718"/>
                </a:lnTo>
                <a:lnTo>
                  <a:pt x="40" y="1696"/>
                </a:lnTo>
                <a:lnTo>
                  <a:pt x="1694" y="41"/>
                </a:lnTo>
                <a:lnTo>
                  <a:pt x="1716" y="23"/>
                </a:lnTo>
                <a:lnTo>
                  <a:pt x="1740" y="10"/>
                </a:lnTo>
                <a:lnTo>
                  <a:pt x="1766" y="3"/>
                </a:lnTo>
                <a:lnTo>
                  <a:pt x="1792" y="0"/>
                </a:lnTo>
                <a:lnTo>
                  <a:pt x="1818" y="3"/>
                </a:lnTo>
                <a:lnTo>
                  <a:pt x="1843" y="10"/>
                </a:lnTo>
                <a:lnTo>
                  <a:pt x="1867" y="23"/>
                </a:lnTo>
                <a:lnTo>
                  <a:pt x="1889" y="41"/>
                </a:lnTo>
                <a:lnTo>
                  <a:pt x="2425" y="578"/>
                </a:lnTo>
                <a:lnTo>
                  <a:pt x="2425" y="139"/>
                </a:lnTo>
                <a:lnTo>
                  <a:pt x="2428" y="110"/>
                </a:lnTo>
                <a:lnTo>
                  <a:pt x="2436" y="84"/>
                </a:lnTo>
                <a:lnTo>
                  <a:pt x="2449" y="61"/>
                </a:lnTo>
                <a:lnTo>
                  <a:pt x="2466" y="41"/>
                </a:lnTo>
                <a:lnTo>
                  <a:pt x="2486" y="24"/>
                </a:lnTo>
                <a:lnTo>
                  <a:pt x="2510" y="11"/>
                </a:lnTo>
                <a:lnTo>
                  <a:pt x="2536" y="4"/>
                </a:lnTo>
                <a:lnTo>
                  <a:pt x="25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7118b8850f_0_171"/>
          <p:cNvSpPr txBox="1"/>
          <p:nvPr/>
        </p:nvSpPr>
        <p:spPr>
          <a:xfrm>
            <a:off x="4981846" y="4024691"/>
            <a:ext cx="1599426" cy="1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FAMILIE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127" name="Google Shape;127;g7118b8850f_0_171"/>
          <p:cNvGrpSpPr/>
          <p:nvPr/>
        </p:nvGrpSpPr>
        <p:grpSpPr>
          <a:xfrm>
            <a:off x="5366632" y="3324842"/>
            <a:ext cx="712796" cy="541898"/>
            <a:chOff x="317500" y="434976"/>
            <a:chExt cx="1312862" cy="1189037"/>
          </a:xfrm>
        </p:grpSpPr>
        <p:sp>
          <p:nvSpPr>
            <p:cNvPr id="128" name="Google Shape;128;g7118b8850f_0_171"/>
            <p:cNvSpPr/>
            <p:nvPr/>
          </p:nvSpPr>
          <p:spPr>
            <a:xfrm>
              <a:off x="322263" y="744538"/>
              <a:ext cx="638174" cy="876300"/>
            </a:xfrm>
            <a:custGeom>
              <a:avLst/>
              <a:gdLst/>
              <a:ahLst/>
              <a:cxnLst/>
              <a:rect l="l" t="t" r="r" b="b"/>
              <a:pathLst>
                <a:path w="1609" h="2207" extrusionOk="0">
                  <a:moveTo>
                    <a:pt x="720" y="0"/>
                  </a:moveTo>
                  <a:lnTo>
                    <a:pt x="890" y="0"/>
                  </a:lnTo>
                  <a:lnTo>
                    <a:pt x="929" y="3"/>
                  </a:lnTo>
                  <a:lnTo>
                    <a:pt x="967" y="12"/>
                  </a:lnTo>
                  <a:lnTo>
                    <a:pt x="1002" y="26"/>
                  </a:lnTo>
                  <a:lnTo>
                    <a:pt x="1034" y="46"/>
                  </a:lnTo>
                  <a:lnTo>
                    <a:pt x="1063" y="69"/>
                  </a:lnTo>
                  <a:lnTo>
                    <a:pt x="1088" y="96"/>
                  </a:lnTo>
                  <a:lnTo>
                    <a:pt x="1109" y="128"/>
                  </a:lnTo>
                  <a:lnTo>
                    <a:pt x="1125" y="162"/>
                  </a:lnTo>
                  <a:lnTo>
                    <a:pt x="1587" y="850"/>
                  </a:lnTo>
                  <a:lnTo>
                    <a:pt x="1598" y="872"/>
                  </a:lnTo>
                  <a:lnTo>
                    <a:pt x="1606" y="894"/>
                  </a:lnTo>
                  <a:lnTo>
                    <a:pt x="1609" y="917"/>
                  </a:lnTo>
                  <a:lnTo>
                    <a:pt x="1609" y="941"/>
                  </a:lnTo>
                  <a:lnTo>
                    <a:pt x="1604" y="963"/>
                  </a:lnTo>
                  <a:lnTo>
                    <a:pt x="1596" y="985"/>
                  </a:lnTo>
                  <a:lnTo>
                    <a:pt x="1584" y="1005"/>
                  </a:lnTo>
                  <a:lnTo>
                    <a:pt x="1569" y="1023"/>
                  </a:lnTo>
                  <a:lnTo>
                    <a:pt x="1550" y="1038"/>
                  </a:lnTo>
                  <a:lnTo>
                    <a:pt x="1529" y="1050"/>
                  </a:lnTo>
                  <a:lnTo>
                    <a:pt x="1506" y="1057"/>
                  </a:lnTo>
                  <a:lnTo>
                    <a:pt x="1483" y="1061"/>
                  </a:lnTo>
                  <a:lnTo>
                    <a:pt x="1460" y="1060"/>
                  </a:lnTo>
                  <a:lnTo>
                    <a:pt x="1437" y="1056"/>
                  </a:lnTo>
                  <a:lnTo>
                    <a:pt x="1416" y="1047"/>
                  </a:lnTo>
                  <a:lnTo>
                    <a:pt x="1396" y="1036"/>
                  </a:lnTo>
                  <a:lnTo>
                    <a:pt x="1378" y="1020"/>
                  </a:lnTo>
                  <a:lnTo>
                    <a:pt x="1362" y="1001"/>
                  </a:lnTo>
                  <a:lnTo>
                    <a:pt x="1142" y="673"/>
                  </a:lnTo>
                  <a:lnTo>
                    <a:pt x="1142" y="777"/>
                  </a:lnTo>
                  <a:lnTo>
                    <a:pt x="1263" y="1251"/>
                  </a:lnTo>
                  <a:lnTo>
                    <a:pt x="1264" y="1265"/>
                  </a:lnTo>
                  <a:lnTo>
                    <a:pt x="1261" y="1279"/>
                  </a:lnTo>
                  <a:lnTo>
                    <a:pt x="1255" y="1292"/>
                  </a:lnTo>
                  <a:lnTo>
                    <a:pt x="1244" y="1302"/>
                  </a:lnTo>
                  <a:lnTo>
                    <a:pt x="1230" y="1308"/>
                  </a:lnTo>
                  <a:lnTo>
                    <a:pt x="1216" y="1310"/>
                  </a:lnTo>
                  <a:lnTo>
                    <a:pt x="1142" y="1310"/>
                  </a:lnTo>
                  <a:lnTo>
                    <a:pt x="1142" y="2071"/>
                  </a:lnTo>
                  <a:lnTo>
                    <a:pt x="1140" y="2098"/>
                  </a:lnTo>
                  <a:lnTo>
                    <a:pt x="1132" y="2123"/>
                  </a:lnTo>
                  <a:lnTo>
                    <a:pt x="1119" y="2147"/>
                  </a:lnTo>
                  <a:lnTo>
                    <a:pt x="1103" y="2167"/>
                  </a:lnTo>
                  <a:lnTo>
                    <a:pt x="1083" y="2184"/>
                  </a:lnTo>
                  <a:lnTo>
                    <a:pt x="1060" y="2196"/>
                  </a:lnTo>
                  <a:lnTo>
                    <a:pt x="1035" y="2204"/>
                  </a:lnTo>
                  <a:lnTo>
                    <a:pt x="1008" y="2207"/>
                  </a:lnTo>
                  <a:lnTo>
                    <a:pt x="981" y="2204"/>
                  </a:lnTo>
                  <a:lnTo>
                    <a:pt x="954" y="2196"/>
                  </a:lnTo>
                  <a:lnTo>
                    <a:pt x="931" y="2184"/>
                  </a:lnTo>
                  <a:lnTo>
                    <a:pt x="912" y="2167"/>
                  </a:lnTo>
                  <a:lnTo>
                    <a:pt x="895" y="2147"/>
                  </a:lnTo>
                  <a:lnTo>
                    <a:pt x="883" y="2123"/>
                  </a:lnTo>
                  <a:lnTo>
                    <a:pt x="875" y="2098"/>
                  </a:lnTo>
                  <a:lnTo>
                    <a:pt x="872" y="2071"/>
                  </a:lnTo>
                  <a:lnTo>
                    <a:pt x="872" y="1310"/>
                  </a:lnTo>
                  <a:lnTo>
                    <a:pt x="738" y="1310"/>
                  </a:lnTo>
                  <a:lnTo>
                    <a:pt x="738" y="2071"/>
                  </a:lnTo>
                  <a:lnTo>
                    <a:pt x="735" y="2098"/>
                  </a:lnTo>
                  <a:lnTo>
                    <a:pt x="727" y="2123"/>
                  </a:lnTo>
                  <a:lnTo>
                    <a:pt x="715" y="2147"/>
                  </a:lnTo>
                  <a:lnTo>
                    <a:pt x="698" y="2167"/>
                  </a:lnTo>
                  <a:lnTo>
                    <a:pt x="677" y="2184"/>
                  </a:lnTo>
                  <a:lnTo>
                    <a:pt x="654" y="2196"/>
                  </a:lnTo>
                  <a:lnTo>
                    <a:pt x="629" y="2204"/>
                  </a:lnTo>
                  <a:lnTo>
                    <a:pt x="602" y="2207"/>
                  </a:lnTo>
                  <a:lnTo>
                    <a:pt x="575" y="2204"/>
                  </a:lnTo>
                  <a:lnTo>
                    <a:pt x="550" y="2196"/>
                  </a:lnTo>
                  <a:lnTo>
                    <a:pt x="527" y="2184"/>
                  </a:lnTo>
                  <a:lnTo>
                    <a:pt x="507" y="2167"/>
                  </a:lnTo>
                  <a:lnTo>
                    <a:pt x="490" y="2147"/>
                  </a:lnTo>
                  <a:lnTo>
                    <a:pt x="478" y="2123"/>
                  </a:lnTo>
                  <a:lnTo>
                    <a:pt x="470" y="2098"/>
                  </a:lnTo>
                  <a:lnTo>
                    <a:pt x="467" y="2071"/>
                  </a:lnTo>
                  <a:lnTo>
                    <a:pt x="467" y="1310"/>
                  </a:lnTo>
                  <a:lnTo>
                    <a:pt x="392" y="1310"/>
                  </a:lnTo>
                  <a:lnTo>
                    <a:pt x="378" y="1308"/>
                  </a:lnTo>
                  <a:lnTo>
                    <a:pt x="366" y="1302"/>
                  </a:lnTo>
                  <a:lnTo>
                    <a:pt x="355" y="1292"/>
                  </a:lnTo>
                  <a:lnTo>
                    <a:pt x="348" y="1279"/>
                  </a:lnTo>
                  <a:lnTo>
                    <a:pt x="345" y="1265"/>
                  </a:lnTo>
                  <a:lnTo>
                    <a:pt x="347" y="1251"/>
                  </a:lnTo>
                  <a:lnTo>
                    <a:pt x="467" y="777"/>
                  </a:lnTo>
                  <a:lnTo>
                    <a:pt x="467" y="673"/>
                  </a:lnTo>
                  <a:lnTo>
                    <a:pt x="247" y="1001"/>
                  </a:lnTo>
                  <a:lnTo>
                    <a:pt x="232" y="1020"/>
                  </a:lnTo>
                  <a:lnTo>
                    <a:pt x="214" y="1036"/>
                  </a:lnTo>
                  <a:lnTo>
                    <a:pt x="194" y="1048"/>
                  </a:lnTo>
                  <a:lnTo>
                    <a:pt x="172" y="1056"/>
                  </a:lnTo>
                  <a:lnTo>
                    <a:pt x="150" y="1060"/>
                  </a:lnTo>
                  <a:lnTo>
                    <a:pt x="126" y="1061"/>
                  </a:lnTo>
                  <a:lnTo>
                    <a:pt x="103" y="1057"/>
                  </a:lnTo>
                  <a:lnTo>
                    <a:pt x="81" y="1050"/>
                  </a:lnTo>
                  <a:lnTo>
                    <a:pt x="60" y="1038"/>
                  </a:lnTo>
                  <a:lnTo>
                    <a:pt x="41" y="1023"/>
                  </a:lnTo>
                  <a:lnTo>
                    <a:pt x="25" y="1005"/>
                  </a:lnTo>
                  <a:lnTo>
                    <a:pt x="13" y="985"/>
                  </a:lnTo>
                  <a:lnTo>
                    <a:pt x="5" y="963"/>
                  </a:lnTo>
                  <a:lnTo>
                    <a:pt x="1" y="941"/>
                  </a:lnTo>
                  <a:lnTo>
                    <a:pt x="0" y="917"/>
                  </a:lnTo>
                  <a:lnTo>
                    <a:pt x="4" y="894"/>
                  </a:lnTo>
                  <a:lnTo>
                    <a:pt x="11" y="872"/>
                  </a:lnTo>
                  <a:lnTo>
                    <a:pt x="23" y="850"/>
                  </a:lnTo>
                  <a:lnTo>
                    <a:pt x="485" y="162"/>
                  </a:lnTo>
                  <a:lnTo>
                    <a:pt x="501" y="128"/>
                  </a:lnTo>
                  <a:lnTo>
                    <a:pt x="522" y="96"/>
                  </a:lnTo>
                  <a:lnTo>
                    <a:pt x="547" y="69"/>
                  </a:lnTo>
                  <a:lnTo>
                    <a:pt x="575" y="46"/>
                  </a:lnTo>
                  <a:lnTo>
                    <a:pt x="608" y="26"/>
                  </a:lnTo>
                  <a:lnTo>
                    <a:pt x="642" y="12"/>
                  </a:lnTo>
                  <a:lnTo>
                    <a:pt x="681" y="3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g7118b8850f_0_171"/>
            <p:cNvSpPr/>
            <p:nvPr/>
          </p:nvSpPr>
          <p:spPr>
            <a:xfrm>
              <a:off x="512763" y="434976"/>
              <a:ext cx="257174" cy="257175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lnTo>
                    <a:pt x="368" y="3"/>
                  </a:lnTo>
                  <a:lnTo>
                    <a:pt x="410" y="11"/>
                  </a:lnTo>
                  <a:lnTo>
                    <a:pt x="449" y="25"/>
                  </a:lnTo>
                  <a:lnTo>
                    <a:pt x="488" y="44"/>
                  </a:lnTo>
                  <a:lnTo>
                    <a:pt x="522" y="67"/>
                  </a:lnTo>
                  <a:lnTo>
                    <a:pt x="553" y="94"/>
                  </a:lnTo>
                  <a:lnTo>
                    <a:pt x="580" y="126"/>
                  </a:lnTo>
                  <a:lnTo>
                    <a:pt x="603" y="161"/>
                  </a:lnTo>
                  <a:lnTo>
                    <a:pt x="622" y="198"/>
                  </a:lnTo>
                  <a:lnTo>
                    <a:pt x="636" y="238"/>
                  </a:lnTo>
                  <a:lnTo>
                    <a:pt x="644" y="280"/>
                  </a:lnTo>
                  <a:lnTo>
                    <a:pt x="647" y="324"/>
                  </a:lnTo>
                  <a:lnTo>
                    <a:pt x="644" y="368"/>
                  </a:lnTo>
                  <a:lnTo>
                    <a:pt x="636" y="410"/>
                  </a:lnTo>
                  <a:lnTo>
                    <a:pt x="622" y="450"/>
                  </a:lnTo>
                  <a:lnTo>
                    <a:pt x="603" y="487"/>
                  </a:lnTo>
                  <a:lnTo>
                    <a:pt x="580" y="522"/>
                  </a:lnTo>
                  <a:lnTo>
                    <a:pt x="553" y="553"/>
                  </a:lnTo>
                  <a:lnTo>
                    <a:pt x="522" y="581"/>
                  </a:lnTo>
                  <a:lnTo>
                    <a:pt x="488" y="604"/>
                  </a:lnTo>
                  <a:lnTo>
                    <a:pt x="449" y="623"/>
                  </a:lnTo>
                  <a:lnTo>
                    <a:pt x="410" y="636"/>
                  </a:lnTo>
                  <a:lnTo>
                    <a:pt x="368" y="645"/>
                  </a:lnTo>
                  <a:lnTo>
                    <a:pt x="324" y="648"/>
                  </a:lnTo>
                  <a:lnTo>
                    <a:pt x="280" y="645"/>
                  </a:lnTo>
                  <a:lnTo>
                    <a:pt x="238" y="636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5" y="553"/>
                  </a:lnTo>
                  <a:lnTo>
                    <a:pt x="68" y="522"/>
                  </a:lnTo>
                  <a:lnTo>
                    <a:pt x="44" y="487"/>
                  </a:lnTo>
                  <a:lnTo>
                    <a:pt x="26" y="450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0"/>
                  </a:lnTo>
                  <a:lnTo>
                    <a:pt x="12" y="238"/>
                  </a:lnTo>
                  <a:lnTo>
                    <a:pt x="26" y="198"/>
                  </a:lnTo>
                  <a:lnTo>
                    <a:pt x="44" y="161"/>
                  </a:lnTo>
                  <a:lnTo>
                    <a:pt x="68" y="126"/>
                  </a:lnTo>
                  <a:lnTo>
                    <a:pt x="95" y="94"/>
                  </a:lnTo>
                  <a:lnTo>
                    <a:pt x="126" y="67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8" y="11"/>
                  </a:lnTo>
                  <a:lnTo>
                    <a:pt x="280" y="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g7118b8850f_0_171"/>
            <p:cNvSpPr/>
            <p:nvPr/>
          </p:nvSpPr>
          <p:spPr>
            <a:xfrm>
              <a:off x="317500" y="528638"/>
              <a:ext cx="188913" cy="104775"/>
            </a:xfrm>
            <a:custGeom>
              <a:avLst/>
              <a:gdLst/>
              <a:ahLst/>
              <a:cxnLst/>
              <a:rect l="l" t="t" r="r" b="b"/>
              <a:pathLst>
                <a:path w="478" h="265" extrusionOk="0">
                  <a:moveTo>
                    <a:pt x="346" y="0"/>
                  </a:moveTo>
                  <a:lnTo>
                    <a:pt x="372" y="2"/>
                  </a:lnTo>
                  <a:lnTo>
                    <a:pt x="397" y="10"/>
                  </a:lnTo>
                  <a:lnTo>
                    <a:pt x="420" y="22"/>
                  </a:lnTo>
                  <a:lnTo>
                    <a:pt x="440" y="38"/>
                  </a:lnTo>
                  <a:lnTo>
                    <a:pt x="456" y="58"/>
                  </a:lnTo>
                  <a:lnTo>
                    <a:pt x="468" y="81"/>
                  </a:lnTo>
                  <a:lnTo>
                    <a:pt x="476" y="106"/>
                  </a:lnTo>
                  <a:lnTo>
                    <a:pt x="478" y="132"/>
                  </a:lnTo>
                  <a:lnTo>
                    <a:pt x="476" y="159"/>
                  </a:lnTo>
                  <a:lnTo>
                    <a:pt x="468" y="184"/>
                  </a:lnTo>
                  <a:lnTo>
                    <a:pt x="456" y="206"/>
                  </a:lnTo>
                  <a:lnTo>
                    <a:pt x="440" y="226"/>
                  </a:lnTo>
                  <a:lnTo>
                    <a:pt x="420" y="242"/>
                  </a:lnTo>
                  <a:lnTo>
                    <a:pt x="397" y="254"/>
                  </a:lnTo>
                  <a:lnTo>
                    <a:pt x="372" y="263"/>
                  </a:lnTo>
                  <a:lnTo>
                    <a:pt x="346" y="265"/>
                  </a:lnTo>
                  <a:lnTo>
                    <a:pt x="299" y="263"/>
                  </a:lnTo>
                  <a:lnTo>
                    <a:pt x="257" y="257"/>
                  </a:lnTo>
                  <a:lnTo>
                    <a:pt x="218" y="248"/>
                  </a:lnTo>
                  <a:lnTo>
                    <a:pt x="182" y="236"/>
                  </a:lnTo>
                  <a:lnTo>
                    <a:pt x="150" y="222"/>
                  </a:lnTo>
                  <a:lnTo>
                    <a:pt x="119" y="206"/>
                  </a:lnTo>
                  <a:lnTo>
                    <a:pt x="93" y="188"/>
                  </a:lnTo>
                  <a:lnTo>
                    <a:pt x="70" y="168"/>
                  </a:lnTo>
                  <a:lnTo>
                    <a:pt x="50" y="148"/>
                  </a:lnTo>
                  <a:lnTo>
                    <a:pt x="32" y="126"/>
                  </a:lnTo>
                  <a:lnTo>
                    <a:pt x="17" y="105"/>
                  </a:lnTo>
                  <a:lnTo>
                    <a:pt x="4" y="84"/>
                  </a:lnTo>
                  <a:lnTo>
                    <a:pt x="1" y="74"/>
                  </a:lnTo>
                  <a:lnTo>
                    <a:pt x="0" y="63"/>
                  </a:lnTo>
                  <a:lnTo>
                    <a:pt x="3" y="52"/>
                  </a:lnTo>
                  <a:lnTo>
                    <a:pt x="9" y="43"/>
                  </a:lnTo>
                  <a:lnTo>
                    <a:pt x="18" y="36"/>
                  </a:lnTo>
                  <a:lnTo>
                    <a:pt x="28" y="33"/>
                  </a:lnTo>
                  <a:lnTo>
                    <a:pt x="39" y="32"/>
                  </a:lnTo>
                  <a:lnTo>
                    <a:pt x="49" y="35"/>
                  </a:lnTo>
                  <a:lnTo>
                    <a:pt x="80" y="47"/>
                  </a:lnTo>
                  <a:lnTo>
                    <a:pt x="109" y="54"/>
                  </a:lnTo>
                  <a:lnTo>
                    <a:pt x="137" y="57"/>
                  </a:lnTo>
                  <a:lnTo>
                    <a:pt x="165" y="56"/>
                  </a:lnTo>
                  <a:lnTo>
                    <a:pt x="190" y="52"/>
                  </a:lnTo>
                  <a:lnTo>
                    <a:pt x="214" y="45"/>
                  </a:lnTo>
                  <a:lnTo>
                    <a:pt x="237" y="38"/>
                  </a:lnTo>
                  <a:lnTo>
                    <a:pt x="258" y="29"/>
                  </a:lnTo>
                  <a:lnTo>
                    <a:pt x="278" y="20"/>
                  </a:lnTo>
                  <a:lnTo>
                    <a:pt x="297" y="12"/>
                  </a:lnTo>
                  <a:lnTo>
                    <a:pt x="315" y="6"/>
                  </a:lnTo>
                  <a:lnTo>
                    <a:pt x="331" y="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g7118b8850f_0_171"/>
            <p:cNvSpPr/>
            <p:nvPr/>
          </p:nvSpPr>
          <p:spPr>
            <a:xfrm>
              <a:off x="992188" y="747713"/>
              <a:ext cx="638174" cy="876300"/>
            </a:xfrm>
            <a:custGeom>
              <a:avLst/>
              <a:gdLst/>
              <a:ahLst/>
              <a:cxnLst/>
              <a:rect l="l" t="t" r="r" b="b"/>
              <a:pathLst>
                <a:path w="1609" h="2207" extrusionOk="0">
                  <a:moveTo>
                    <a:pt x="719" y="0"/>
                  </a:moveTo>
                  <a:lnTo>
                    <a:pt x="889" y="0"/>
                  </a:lnTo>
                  <a:lnTo>
                    <a:pt x="929" y="3"/>
                  </a:lnTo>
                  <a:lnTo>
                    <a:pt x="966" y="12"/>
                  </a:lnTo>
                  <a:lnTo>
                    <a:pt x="1001" y="27"/>
                  </a:lnTo>
                  <a:lnTo>
                    <a:pt x="1033" y="46"/>
                  </a:lnTo>
                  <a:lnTo>
                    <a:pt x="1062" y="69"/>
                  </a:lnTo>
                  <a:lnTo>
                    <a:pt x="1087" y="97"/>
                  </a:lnTo>
                  <a:lnTo>
                    <a:pt x="1108" y="129"/>
                  </a:lnTo>
                  <a:lnTo>
                    <a:pt x="1124" y="162"/>
                  </a:lnTo>
                  <a:lnTo>
                    <a:pt x="1586" y="850"/>
                  </a:lnTo>
                  <a:lnTo>
                    <a:pt x="1598" y="872"/>
                  </a:lnTo>
                  <a:lnTo>
                    <a:pt x="1605" y="894"/>
                  </a:lnTo>
                  <a:lnTo>
                    <a:pt x="1609" y="918"/>
                  </a:lnTo>
                  <a:lnTo>
                    <a:pt x="1608" y="941"/>
                  </a:lnTo>
                  <a:lnTo>
                    <a:pt x="1604" y="964"/>
                  </a:lnTo>
                  <a:lnTo>
                    <a:pt x="1595" y="985"/>
                  </a:lnTo>
                  <a:lnTo>
                    <a:pt x="1584" y="1005"/>
                  </a:lnTo>
                  <a:lnTo>
                    <a:pt x="1568" y="1023"/>
                  </a:lnTo>
                  <a:lnTo>
                    <a:pt x="1549" y="1038"/>
                  </a:lnTo>
                  <a:lnTo>
                    <a:pt x="1528" y="1050"/>
                  </a:lnTo>
                  <a:lnTo>
                    <a:pt x="1506" y="1057"/>
                  </a:lnTo>
                  <a:lnTo>
                    <a:pt x="1483" y="1061"/>
                  </a:lnTo>
                  <a:lnTo>
                    <a:pt x="1459" y="1060"/>
                  </a:lnTo>
                  <a:lnTo>
                    <a:pt x="1436" y="1056"/>
                  </a:lnTo>
                  <a:lnTo>
                    <a:pt x="1415" y="1048"/>
                  </a:lnTo>
                  <a:lnTo>
                    <a:pt x="1395" y="1036"/>
                  </a:lnTo>
                  <a:lnTo>
                    <a:pt x="1377" y="1020"/>
                  </a:lnTo>
                  <a:lnTo>
                    <a:pt x="1362" y="1001"/>
                  </a:lnTo>
                  <a:lnTo>
                    <a:pt x="1142" y="673"/>
                  </a:lnTo>
                  <a:lnTo>
                    <a:pt x="1142" y="2071"/>
                  </a:lnTo>
                  <a:lnTo>
                    <a:pt x="1139" y="2098"/>
                  </a:lnTo>
                  <a:lnTo>
                    <a:pt x="1131" y="2125"/>
                  </a:lnTo>
                  <a:lnTo>
                    <a:pt x="1119" y="2147"/>
                  </a:lnTo>
                  <a:lnTo>
                    <a:pt x="1102" y="2167"/>
                  </a:lnTo>
                  <a:lnTo>
                    <a:pt x="1082" y="2184"/>
                  </a:lnTo>
                  <a:lnTo>
                    <a:pt x="1059" y="2196"/>
                  </a:lnTo>
                  <a:lnTo>
                    <a:pt x="1034" y="2204"/>
                  </a:lnTo>
                  <a:lnTo>
                    <a:pt x="1007" y="2207"/>
                  </a:lnTo>
                  <a:lnTo>
                    <a:pt x="980" y="2204"/>
                  </a:lnTo>
                  <a:lnTo>
                    <a:pt x="955" y="2196"/>
                  </a:lnTo>
                  <a:lnTo>
                    <a:pt x="932" y="2184"/>
                  </a:lnTo>
                  <a:lnTo>
                    <a:pt x="911" y="2167"/>
                  </a:lnTo>
                  <a:lnTo>
                    <a:pt x="894" y="2147"/>
                  </a:lnTo>
                  <a:lnTo>
                    <a:pt x="882" y="2125"/>
                  </a:lnTo>
                  <a:lnTo>
                    <a:pt x="874" y="2098"/>
                  </a:lnTo>
                  <a:lnTo>
                    <a:pt x="871" y="2071"/>
                  </a:lnTo>
                  <a:lnTo>
                    <a:pt x="871" y="1310"/>
                  </a:lnTo>
                  <a:lnTo>
                    <a:pt x="737" y="1310"/>
                  </a:lnTo>
                  <a:lnTo>
                    <a:pt x="737" y="2071"/>
                  </a:lnTo>
                  <a:lnTo>
                    <a:pt x="734" y="2098"/>
                  </a:lnTo>
                  <a:lnTo>
                    <a:pt x="726" y="2125"/>
                  </a:lnTo>
                  <a:lnTo>
                    <a:pt x="714" y="2147"/>
                  </a:lnTo>
                  <a:lnTo>
                    <a:pt x="697" y="2167"/>
                  </a:lnTo>
                  <a:lnTo>
                    <a:pt x="677" y="2184"/>
                  </a:lnTo>
                  <a:lnTo>
                    <a:pt x="655" y="2196"/>
                  </a:lnTo>
                  <a:lnTo>
                    <a:pt x="628" y="2204"/>
                  </a:lnTo>
                  <a:lnTo>
                    <a:pt x="601" y="2207"/>
                  </a:lnTo>
                  <a:lnTo>
                    <a:pt x="574" y="2204"/>
                  </a:lnTo>
                  <a:lnTo>
                    <a:pt x="549" y="2196"/>
                  </a:lnTo>
                  <a:lnTo>
                    <a:pt x="526" y="2184"/>
                  </a:lnTo>
                  <a:lnTo>
                    <a:pt x="506" y="2167"/>
                  </a:lnTo>
                  <a:lnTo>
                    <a:pt x="490" y="2147"/>
                  </a:lnTo>
                  <a:lnTo>
                    <a:pt x="477" y="2125"/>
                  </a:lnTo>
                  <a:lnTo>
                    <a:pt x="469" y="2098"/>
                  </a:lnTo>
                  <a:lnTo>
                    <a:pt x="467" y="2071"/>
                  </a:lnTo>
                  <a:lnTo>
                    <a:pt x="467" y="673"/>
                  </a:lnTo>
                  <a:lnTo>
                    <a:pt x="247" y="1001"/>
                  </a:lnTo>
                  <a:lnTo>
                    <a:pt x="231" y="1020"/>
                  </a:lnTo>
                  <a:lnTo>
                    <a:pt x="213" y="1036"/>
                  </a:lnTo>
                  <a:lnTo>
                    <a:pt x="193" y="1048"/>
                  </a:lnTo>
                  <a:lnTo>
                    <a:pt x="171" y="1056"/>
                  </a:lnTo>
                  <a:lnTo>
                    <a:pt x="149" y="1060"/>
                  </a:lnTo>
                  <a:lnTo>
                    <a:pt x="126" y="1061"/>
                  </a:lnTo>
                  <a:lnTo>
                    <a:pt x="103" y="1057"/>
                  </a:lnTo>
                  <a:lnTo>
                    <a:pt x="80" y="1050"/>
                  </a:lnTo>
                  <a:lnTo>
                    <a:pt x="59" y="1038"/>
                  </a:lnTo>
                  <a:lnTo>
                    <a:pt x="40" y="1023"/>
                  </a:lnTo>
                  <a:lnTo>
                    <a:pt x="25" y="1005"/>
                  </a:lnTo>
                  <a:lnTo>
                    <a:pt x="13" y="985"/>
                  </a:lnTo>
                  <a:lnTo>
                    <a:pt x="5" y="964"/>
                  </a:lnTo>
                  <a:lnTo>
                    <a:pt x="0" y="941"/>
                  </a:lnTo>
                  <a:lnTo>
                    <a:pt x="0" y="918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0"/>
                  </a:lnTo>
                  <a:lnTo>
                    <a:pt x="484" y="162"/>
                  </a:lnTo>
                  <a:lnTo>
                    <a:pt x="500" y="129"/>
                  </a:lnTo>
                  <a:lnTo>
                    <a:pt x="521" y="97"/>
                  </a:lnTo>
                  <a:lnTo>
                    <a:pt x="546" y="69"/>
                  </a:lnTo>
                  <a:lnTo>
                    <a:pt x="575" y="46"/>
                  </a:lnTo>
                  <a:lnTo>
                    <a:pt x="607" y="27"/>
                  </a:lnTo>
                  <a:lnTo>
                    <a:pt x="642" y="12"/>
                  </a:lnTo>
                  <a:lnTo>
                    <a:pt x="680" y="3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g7118b8850f_0_171"/>
            <p:cNvSpPr/>
            <p:nvPr/>
          </p:nvSpPr>
          <p:spPr>
            <a:xfrm>
              <a:off x="1182688" y="439738"/>
              <a:ext cx="257174" cy="257175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3" y="0"/>
                  </a:moveTo>
                  <a:lnTo>
                    <a:pt x="367" y="3"/>
                  </a:lnTo>
                  <a:lnTo>
                    <a:pt x="409" y="12"/>
                  </a:lnTo>
                  <a:lnTo>
                    <a:pt x="450" y="25"/>
                  </a:lnTo>
                  <a:lnTo>
                    <a:pt x="487" y="44"/>
                  </a:lnTo>
                  <a:lnTo>
                    <a:pt x="521" y="67"/>
                  </a:lnTo>
                  <a:lnTo>
                    <a:pt x="552" y="96"/>
                  </a:lnTo>
                  <a:lnTo>
                    <a:pt x="579" y="127"/>
                  </a:lnTo>
                  <a:lnTo>
                    <a:pt x="603" y="161"/>
                  </a:lnTo>
                  <a:lnTo>
                    <a:pt x="621" y="198"/>
                  </a:lnTo>
                  <a:lnTo>
                    <a:pt x="635" y="238"/>
                  </a:lnTo>
                  <a:lnTo>
                    <a:pt x="644" y="280"/>
                  </a:lnTo>
                  <a:lnTo>
                    <a:pt x="647" y="325"/>
                  </a:lnTo>
                  <a:lnTo>
                    <a:pt x="644" y="368"/>
                  </a:lnTo>
                  <a:lnTo>
                    <a:pt x="635" y="410"/>
                  </a:lnTo>
                  <a:lnTo>
                    <a:pt x="621" y="450"/>
                  </a:lnTo>
                  <a:lnTo>
                    <a:pt x="603" y="488"/>
                  </a:lnTo>
                  <a:lnTo>
                    <a:pt x="579" y="523"/>
                  </a:lnTo>
                  <a:lnTo>
                    <a:pt x="552" y="554"/>
                  </a:lnTo>
                  <a:lnTo>
                    <a:pt x="521" y="581"/>
                  </a:lnTo>
                  <a:lnTo>
                    <a:pt x="487" y="604"/>
                  </a:lnTo>
                  <a:lnTo>
                    <a:pt x="450" y="623"/>
                  </a:lnTo>
                  <a:lnTo>
                    <a:pt x="409" y="636"/>
                  </a:lnTo>
                  <a:lnTo>
                    <a:pt x="367" y="645"/>
                  </a:lnTo>
                  <a:lnTo>
                    <a:pt x="323" y="648"/>
                  </a:lnTo>
                  <a:lnTo>
                    <a:pt x="279" y="645"/>
                  </a:lnTo>
                  <a:lnTo>
                    <a:pt x="237" y="636"/>
                  </a:lnTo>
                  <a:lnTo>
                    <a:pt x="198" y="623"/>
                  </a:lnTo>
                  <a:lnTo>
                    <a:pt x="159" y="604"/>
                  </a:lnTo>
                  <a:lnTo>
                    <a:pt x="125" y="581"/>
                  </a:lnTo>
                  <a:lnTo>
                    <a:pt x="94" y="554"/>
                  </a:lnTo>
                  <a:lnTo>
                    <a:pt x="67" y="523"/>
                  </a:lnTo>
                  <a:lnTo>
                    <a:pt x="44" y="488"/>
                  </a:lnTo>
                  <a:lnTo>
                    <a:pt x="25" y="450"/>
                  </a:lnTo>
                  <a:lnTo>
                    <a:pt x="11" y="410"/>
                  </a:lnTo>
                  <a:lnTo>
                    <a:pt x="3" y="368"/>
                  </a:lnTo>
                  <a:lnTo>
                    <a:pt x="0" y="325"/>
                  </a:lnTo>
                  <a:lnTo>
                    <a:pt x="3" y="280"/>
                  </a:lnTo>
                  <a:lnTo>
                    <a:pt x="11" y="238"/>
                  </a:lnTo>
                  <a:lnTo>
                    <a:pt x="25" y="198"/>
                  </a:lnTo>
                  <a:lnTo>
                    <a:pt x="44" y="161"/>
                  </a:lnTo>
                  <a:lnTo>
                    <a:pt x="67" y="127"/>
                  </a:lnTo>
                  <a:lnTo>
                    <a:pt x="94" y="96"/>
                  </a:lnTo>
                  <a:lnTo>
                    <a:pt x="125" y="67"/>
                  </a:lnTo>
                  <a:lnTo>
                    <a:pt x="159" y="44"/>
                  </a:lnTo>
                  <a:lnTo>
                    <a:pt x="198" y="25"/>
                  </a:lnTo>
                  <a:lnTo>
                    <a:pt x="237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A6F28A-2AD1-8177-850B-DA04F9B5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79" y="1819610"/>
            <a:ext cx="1243587" cy="1158242"/>
          </a:xfrm>
          <a:prstGeom prst="rect">
            <a:avLst/>
          </a:prstGeom>
        </p:spPr>
      </p:pic>
      <p:pic>
        <p:nvPicPr>
          <p:cNvPr id="8" name="Afbeelding 7" descr="Afbeelding met bijl, vectorafbeeldingen&#10;&#10;Automatisch gegenereerde beschrijving">
            <a:extLst>
              <a:ext uri="{FF2B5EF4-FFF2-40B4-BE49-F238E27FC236}">
                <a16:creationId xmlns:a16="http://schemas.microsoft.com/office/drawing/2014/main" id="{BEE4ABFA-B9A4-64F1-DE89-326CD9756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52" y="4288067"/>
            <a:ext cx="1005842" cy="11582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6E031DC-4A2A-5613-02D9-BEC953DD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084" y="4119186"/>
            <a:ext cx="1127762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7A201-9597-535C-2D91-125D5942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Video over WereldOuders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C00816-C711-C7A3-48E0-E90F8D1E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85" y="1920280"/>
            <a:ext cx="11362150" cy="39790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Onlinemedia 9" title="Samen zijn we WereldOuders">
            <a:hlinkClick r:id="" action="ppaction://media"/>
            <a:extLst>
              <a:ext uri="{FF2B5EF4-FFF2-40B4-BE49-F238E27FC236}">
                <a16:creationId xmlns:a16="http://schemas.microsoft.com/office/drawing/2014/main" id="{437D7133-8618-0D03-0511-BA756FD789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9036" y="2098707"/>
            <a:ext cx="5995970" cy="3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827B3-9096-E1DB-5299-148000BF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b="1" dirty="0"/>
              <a:t>Waarom is het belangrijk dat WereldOuders er is?</a:t>
            </a:r>
            <a:endParaRPr lang="en-GB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FF4307-E81E-4EA7-7E16-4512C5464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80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A2DF3-BE07-756D-A619-1E1690A4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Hoe is WereldOuders </a:t>
            </a:r>
            <a:r>
              <a:rPr lang="en-GB" b="1" dirty="0" err="1"/>
              <a:t>ontstaan</a:t>
            </a:r>
            <a:r>
              <a:rPr lang="en-GB" b="1" dirty="0"/>
              <a:t>?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4E9A61-61E8-3CC6-3EDC-12BFCFA66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tekst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50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A9FDC-4755-9C12-861F-059061A8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400" b="1" dirty="0" err="1"/>
              <a:t>Waar</a:t>
            </a:r>
            <a:r>
              <a:rPr lang="en-GB" sz="4400" b="1" dirty="0"/>
              <a:t> is  WereldOuders </a:t>
            </a:r>
            <a:r>
              <a:rPr lang="en-GB" sz="4400" b="1" dirty="0" err="1"/>
              <a:t>actief</a:t>
            </a:r>
            <a:r>
              <a:rPr lang="en-GB" sz="4400" b="1" dirty="0"/>
              <a:t>?</a:t>
            </a:r>
          </a:p>
        </p:txBody>
      </p:sp>
      <p:pic>
        <p:nvPicPr>
          <p:cNvPr id="7" name="Tijdelijke aanduiding voor 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E51D0922-C9E8-584E-7DBA-BC82B9A10F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0483" r="10483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8EFBCA-8A89-A435-DE0B-93B1BACD7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Mexico</a:t>
            </a:r>
          </a:p>
          <a:p>
            <a:r>
              <a:rPr lang="en-GB" dirty="0"/>
              <a:t>Guatemala</a:t>
            </a:r>
          </a:p>
          <a:p>
            <a:r>
              <a:rPr lang="en-GB" dirty="0"/>
              <a:t>El Salvador</a:t>
            </a:r>
          </a:p>
          <a:p>
            <a:r>
              <a:rPr lang="en-GB" dirty="0"/>
              <a:t>Honduras</a:t>
            </a:r>
          </a:p>
          <a:p>
            <a:r>
              <a:rPr lang="en-GB" dirty="0"/>
              <a:t>Nicaragua</a:t>
            </a:r>
          </a:p>
          <a:p>
            <a:r>
              <a:rPr lang="en-GB" dirty="0" err="1"/>
              <a:t>Haïti</a:t>
            </a:r>
            <a:endParaRPr lang="en-GB" dirty="0"/>
          </a:p>
          <a:p>
            <a:r>
              <a:rPr lang="en-GB" dirty="0" err="1"/>
              <a:t>Dominicaanse</a:t>
            </a:r>
            <a:r>
              <a:rPr lang="en-GB" dirty="0"/>
              <a:t> </a:t>
            </a:r>
            <a:r>
              <a:rPr lang="en-GB" dirty="0" err="1"/>
              <a:t>Republiek</a:t>
            </a:r>
            <a:endParaRPr lang="en-GB" dirty="0"/>
          </a:p>
          <a:p>
            <a:r>
              <a:rPr lang="en-GB" dirty="0"/>
              <a:t>Peru</a:t>
            </a:r>
          </a:p>
          <a:p>
            <a:r>
              <a:rPr lang="en-GB" dirty="0"/>
              <a:t>Bolivia</a:t>
            </a:r>
          </a:p>
        </p:txBody>
      </p:sp>
    </p:spTree>
    <p:extLst>
      <p:ext uri="{BB962C8B-B14F-4D97-AF65-F5344CB8AC3E}">
        <p14:creationId xmlns:p14="http://schemas.microsoft.com/office/powerpoint/2010/main" val="18615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F7B12-9D7A-0B25-5DF9-8AEC1105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WereldOuders in Nederland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3BFBAD-0D36-71AE-E6E3-C6F3B58A0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latin typeface="+mj-lt"/>
              </a:rPr>
              <a:t>WereldOuders in Nederland organiseert verschillende activiteiten om geld op te halen, zoals: </a:t>
            </a:r>
          </a:p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C163CF-A5D5-954B-F760-EF257BE0DE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err="1"/>
              <a:t>Tekst</a:t>
            </a:r>
            <a:endParaRPr lang="en-GB" dirty="0"/>
          </a:p>
          <a:p>
            <a:r>
              <a:rPr lang="en-GB" dirty="0" err="1"/>
              <a:t>Tekst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3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37f3ed-6965-4ca8-9108-e095b672eb98" xsi:nil="true"/>
    <lcf76f155ced4ddcb4097134ff3c332f xmlns="0c6f2e49-4cfa-41ea-884b-fa03553b9a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31AB1CEE79242B2C52D5FDD20F1C7" ma:contentTypeVersion="16" ma:contentTypeDescription="Een nieuw document maken." ma:contentTypeScope="" ma:versionID="7c4a8e51e19af7fe4b2d8f4b44d3654f">
  <xsd:schema xmlns:xsd="http://www.w3.org/2001/XMLSchema" xmlns:xs="http://www.w3.org/2001/XMLSchema" xmlns:p="http://schemas.microsoft.com/office/2006/metadata/properties" xmlns:ns2="087c93db-b93e-41ed-9095-07d3ddab27d5" xmlns:ns3="0c6f2e49-4cfa-41ea-884b-fa03553b9a14" xmlns:ns4="c637f3ed-6965-4ca8-9108-e095b672eb98" targetNamespace="http://schemas.microsoft.com/office/2006/metadata/properties" ma:root="true" ma:fieldsID="c09469955860cafb395d7eb237f16a0c" ns2:_="" ns3:_="" ns4:_="">
    <xsd:import namespace="087c93db-b93e-41ed-9095-07d3ddab27d5"/>
    <xsd:import namespace="0c6f2e49-4cfa-41ea-884b-fa03553b9a14"/>
    <xsd:import namespace="c637f3ed-6965-4ca8-9108-e095b672eb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c93db-b93e-41ed-9095-07d3ddab2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f2e49-4cfa-41ea-884b-fa03553b9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27b22a8-8208-4231-bd2f-47decccf1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7f3ed-6965-4ca8-9108-e095b672eb9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de3806-f873-4789-9b06-34b3f3ce4b98}" ma:internalName="TaxCatchAll" ma:showField="CatchAllData" ma:web="c637f3ed-6965-4ca8-9108-e095b672e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DF6B-C3AD-471D-BB88-90290B8C3C6B}">
  <ds:schemaRefs>
    <ds:schemaRef ds:uri="http://schemas.microsoft.com/office/2006/metadata/properties"/>
    <ds:schemaRef ds:uri="http://schemas.microsoft.com/office/infopath/2007/PartnerControls"/>
    <ds:schemaRef ds:uri="c637f3ed-6965-4ca8-9108-e095b672eb98"/>
    <ds:schemaRef ds:uri="3ad44275-aaca-4726-bff6-1f605d0be348"/>
  </ds:schemaRefs>
</ds:datastoreItem>
</file>

<file path=customXml/itemProps2.xml><?xml version="1.0" encoding="utf-8"?>
<ds:datastoreItem xmlns:ds="http://schemas.openxmlformats.org/officeDocument/2006/customXml" ds:itemID="{206D3312-2019-4B2D-AEA8-97C9405A3E88}"/>
</file>

<file path=customXml/itemProps3.xml><?xml version="1.0" encoding="utf-8"?>
<ds:datastoreItem xmlns:ds="http://schemas.openxmlformats.org/officeDocument/2006/customXml" ds:itemID="{2D514E1D-24AA-42D5-97F3-5B6AC7ACD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179</Words>
  <Application>Microsoft Office PowerPoint</Application>
  <PresentationFormat>Breedbeeld</PresentationFormat>
  <Paragraphs>41</Paragraphs>
  <Slides>13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Calibri</vt:lpstr>
      <vt:lpstr>Arial</vt:lpstr>
      <vt:lpstr>Coastal Clean</vt:lpstr>
      <vt:lpstr>Calibri Light</vt:lpstr>
      <vt:lpstr>Poppins</vt:lpstr>
      <vt:lpstr>Roboto</vt:lpstr>
      <vt:lpstr>Office Theme</vt:lpstr>
      <vt:lpstr>1_Office Theme</vt:lpstr>
      <vt:lpstr>2_Office Theme</vt:lpstr>
      <vt:lpstr>Spreekbeurt WereldOuders</vt:lpstr>
      <vt:lpstr>Ik heb het goede doel WereldOuders gekozen als onderwerp voor mijn spreekbeurt, omdat:</vt:lpstr>
      <vt:lpstr>Wat doet WereldOuders? </vt:lpstr>
      <vt:lpstr>PowerPoint-presentatie</vt:lpstr>
      <vt:lpstr>Video over WereldOuders</vt:lpstr>
      <vt:lpstr> Waarom is het belangrijk dat WereldOuders er is?</vt:lpstr>
      <vt:lpstr>Hoe is WereldOuders ontstaan? </vt:lpstr>
      <vt:lpstr> Waar is  WereldOuders actief?</vt:lpstr>
      <vt:lpstr>WereldOuders in Nederland</vt:lpstr>
      <vt:lpstr>Ambassadeurs in Nederland</vt:lpstr>
      <vt:lpstr>De resultaten van WereldOuders</vt:lpstr>
      <vt:lpstr>PowerPoint-presentatie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Wereldouder</dc:title>
  <dc:creator>Pepijn Arends</dc:creator>
  <cp:lastModifiedBy>Esther Cammelot</cp:lastModifiedBy>
  <cp:revision>6</cp:revision>
  <dcterms:created xsi:type="dcterms:W3CDTF">2022-06-13T13:43:11Z</dcterms:created>
  <dcterms:modified xsi:type="dcterms:W3CDTF">2023-02-02T14:06:15Z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0x010100D5431AB1CEE79242B2C52D5FDD20F1C7</vt:lpwstr>
  </property>
  <property fmtid="{D5CDD505-2E9C-101B-9397-08002B2CF9AE}" pid="3" name="MediaServiceImageTags">
    <vt:lpwstr/>
  </property>
</Properties>
</file>